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3" r:id="rId5"/>
    <p:sldMasterId id="2147483687" r:id="rId6"/>
  </p:sldMasterIdLst>
  <p:notesMasterIdLst>
    <p:notesMasterId r:id="rId24"/>
  </p:notesMasterIdLst>
  <p:sldIdLst>
    <p:sldId id="257" r:id="rId7"/>
    <p:sldId id="320" r:id="rId8"/>
    <p:sldId id="339" r:id="rId9"/>
    <p:sldId id="333" r:id="rId10"/>
    <p:sldId id="260" r:id="rId11"/>
    <p:sldId id="344" r:id="rId12"/>
    <p:sldId id="342" r:id="rId13"/>
    <p:sldId id="345" r:id="rId14"/>
    <p:sldId id="343" r:id="rId15"/>
    <p:sldId id="346" r:id="rId16"/>
    <p:sldId id="341" r:id="rId17"/>
    <p:sldId id="347" r:id="rId18"/>
    <p:sldId id="279" r:id="rId19"/>
    <p:sldId id="348" r:id="rId20"/>
    <p:sldId id="340" r:id="rId21"/>
    <p:sldId id="266" r:id="rId22"/>
    <p:sldId id="269" r:id="rId23"/>
  </p:sldIdLst>
  <p:sldSz cx="9144000" cy="51482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4136"/>
    <a:srgbClr val="E60088"/>
    <a:srgbClr val="FBAD18"/>
    <a:srgbClr val="F04C23"/>
    <a:srgbClr val="D00A54"/>
    <a:srgbClr val="A6CE3C"/>
    <a:srgbClr val="5A2F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05"/>
    <p:restoredTop sz="88627" autoAdjust="0"/>
  </p:normalViewPr>
  <p:slideViewPr>
    <p:cSldViewPr snapToGrid="0" showGuides="1">
      <p:cViewPr>
        <p:scale>
          <a:sx n="73" d="100"/>
          <a:sy n="73" d="100"/>
        </p:scale>
        <p:origin x="2078" y="4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accent2"/>
                </a:solidFill>
                <a:latin typeface="+mn-lt"/>
                <a:ea typeface="+mn-ea"/>
                <a:cs typeface="+mn-cs"/>
              </a:defRPr>
            </a:pPr>
            <a:r>
              <a:rPr lang="en-US" sz="2400" b="1" dirty="0">
                <a:solidFill>
                  <a:schemeClr val="accent2"/>
                </a:solidFill>
              </a:rPr>
              <a:t>Total effort:</a:t>
            </a:r>
            <a:r>
              <a:rPr lang="en-US" sz="2400" b="1" baseline="0" dirty="0">
                <a:solidFill>
                  <a:schemeClr val="accent2"/>
                </a:solidFill>
              </a:rPr>
              <a:t> &gt; 6 500 hours</a:t>
            </a:r>
            <a:endParaRPr lang="en-US" sz="2400" b="1" dirty="0">
              <a:solidFill>
                <a:schemeClr val="accent2"/>
              </a:solidFill>
            </a:endParaRPr>
          </a:p>
        </c:rich>
      </c:tx>
      <c:layout>
        <c:manualLayout>
          <c:xMode val="edge"/>
          <c:yMode val="edge"/>
          <c:x val="0.23407371140951899"/>
          <c:y val="1.7714958932527486E-3"/>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accent2"/>
              </a:solidFill>
              <a:latin typeface="+mn-lt"/>
              <a:ea typeface="+mn-ea"/>
              <a:cs typeface="+mn-cs"/>
            </a:defRPr>
          </a:pPr>
          <a:endParaRPr lang="en-US"/>
        </a:p>
      </c:txPr>
    </c:title>
    <c:autoTitleDeleted val="0"/>
    <c:plotArea>
      <c:layout/>
      <c:pieChart>
        <c:varyColors val="1"/>
        <c:ser>
          <c:idx val="0"/>
          <c:order val="0"/>
          <c:tx>
            <c:strRef>
              <c:f>Sheet1!$B$1</c:f>
              <c:strCache>
                <c:ptCount val="1"/>
                <c:pt idx="0">
                  <c:v>Time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2E5-4280-9461-C0F306F7452E}"/>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82E5-4280-9461-C0F306F7452E}"/>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82E5-4280-9461-C0F306F7452E}"/>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82E5-4280-9461-C0F306F7452E}"/>
              </c:ext>
            </c:extLst>
          </c:dPt>
          <c:dLbls>
            <c:dLbl>
              <c:idx val="0"/>
              <c:layout>
                <c:manualLayout>
                  <c:x val="5.656652668930516E-2"/>
                  <c:y val="5.5139869139963694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6882529753640344"/>
                      <c:h val="0.21930187810104518"/>
                    </c:manualLayout>
                  </c15:layout>
                </c:ext>
                <c:ext xmlns:c16="http://schemas.microsoft.com/office/drawing/2014/chart" uri="{C3380CC4-5D6E-409C-BE32-E72D297353CC}">
                  <c16:uniqueId val="{00000001-82E5-4280-9461-C0F306F7452E}"/>
                </c:ext>
              </c:extLst>
            </c:dLbl>
            <c:dLbl>
              <c:idx val="1"/>
              <c:layout>
                <c:manualLayout>
                  <c:x val="-7.7281140123551931E-2"/>
                  <c:y val="-8.0324886472877527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2310677155683728"/>
                      <c:h val="0.20901407024760826"/>
                    </c:manualLayout>
                  </c15:layout>
                </c:ext>
                <c:ext xmlns:c16="http://schemas.microsoft.com/office/drawing/2014/chart" uri="{C3380CC4-5D6E-409C-BE32-E72D297353CC}">
                  <c16:uniqueId val="{00000003-82E5-4280-9461-C0F306F7452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Support and Maintenance</c:v>
                </c:pt>
                <c:pt idx="1">
                  <c:v>Professional Services</c:v>
                </c:pt>
                <c:pt idx="2">
                  <c:v>R&amp;D</c:v>
                </c:pt>
              </c:strCache>
            </c:strRef>
          </c:cat>
          <c:val>
            <c:numRef>
              <c:f>Sheet1!$B$2:$B$5</c:f>
              <c:numCache>
                <c:formatCode>General</c:formatCode>
                <c:ptCount val="4"/>
                <c:pt idx="0">
                  <c:v>2958</c:v>
                </c:pt>
                <c:pt idx="1">
                  <c:v>2559</c:v>
                </c:pt>
                <c:pt idx="2">
                  <c:v>1225</c:v>
                </c:pt>
              </c:numCache>
            </c:numRef>
          </c:val>
          <c:extLst>
            <c:ext xmlns:c16="http://schemas.microsoft.com/office/drawing/2014/chart" uri="{C3380CC4-5D6E-409C-BE32-E72D297353CC}">
              <c16:uniqueId val="{00000008-82E5-4280-9461-C0F306F7452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13A799-7BE9-054B-BB00-1C857A295A41}" type="datetimeFigureOut">
              <a:rPr lang="en-GB" smtClean="0"/>
              <a:t>08/03/2025</a:t>
            </a:fld>
            <a:endParaRPr lang="en-GB"/>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689AF9-8242-AB4E-BF72-33C723BBC0DB}" type="slidenum">
              <a:rPr lang="en-GB" smtClean="0"/>
              <a:t>‹#›</a:t>
            </a:fld>
            <a:endParaRPr lang="en-GB"/>
          </a:p>
        </p:txBody>
      </p:sp>
    </p:spTree>
    <p:extLst>
      <p:ext uri="{BB962C8B-B14F-4D97-AF65-F5344CB8AC3E}">
        <p14:creationId xmlns:p14="http://schemas.microsoft.com/office/powerpoint/2010/main" val="3801165314"/>
      </p:ext>
    </p:extLst>
  </p:cSld>
  <p:clrMap bg1="lt1" tx1="dk1" bg2="lt2" tx2="dk2" accent1="accent1" accent2="accent2" accent3="accent3" accent4="accent4" accent5="accent5" accent6="accent6" hlink="hlink" folHlink="folHlink"/>
  <p:notesStyle>
    <a:lvl1pPr marL="0" algn="l" defTabSz="685983" rtl="0" eaLnBrk="1" latinLnBrk="0" hangingPunct="1">
      <a:defRPr sz="900" kern="1200">
        <a:solidFill>
          <a:schemeClr val="tx1"/>
        </a:solidFill>
        <a:latin typeface="+mn-lt"/>
        <a:ea typeface="+mn-ea"/>
        <a:cs typeface="+mn-cs"/>
      </a:defRPr>
    </a:lvl1pPr>
    <a:lvl2pPr marL="342991" algn="l" defTabSz="685983" rtl="0" eaLnBrk="1" latinLnBrk="0" hangingPunct="1">
      <a:defRPr sz="900" kern="1200">
        <a:solidFill>
          <a:schemeClr val="tx1"/>
        </a:solidFill>
        <a:latin typeface="+mn-lt"/>
        <a:ea typeface="+mn-ea"/>
        <a:cs typeface="+mn-cs"/>
      </a:defRPr>
    </a:lvl2pPr>
    <a:lvl3pPr marL="685983" algn="l" defTabSz="685983" rtl="0" eaLnBrk="1" latinLnBrk="0" hangingPunct="1">
      <a:defRPr sz="900" kern="1200">
        <a:solidFill>
          <a:schemeClr val="tx1"/>
        </a:solidFill>
        <a:latin typeface="+mn-lt"/>
        <a:ea typeface="+mn-ea"/>
        <a:cs typeface="+mn-cs"/>
      </a:defRPr>
    </a:lvl3pPr>
    <a:lvl4pPr marL="1028974" algn="l" defTabSz="685983" rtl="0" eaLnBrk="1" latinLnBrk="0" hangingPunct="1">
      <a:defRPr sz="900" kern="1200">
        <a:solidFill>
          <a:schemeClr val="tx1"/>
        </a:solidFill>
        <a:latin typeface="+mn-lt"/>
        <a:ea typeface="+mn-ea"/>
        <a:cs typeface="+mn-cs"/>
      </a:defRPr>
    </a:lvl4pPr>
    <a:lvl5pPr marL="1371966" algn="l" defTabSz="685983" rtl="0" eaLnBrk="1" latinLnBrk="0" hangingPunct="1">
      <a:defRPr sz="900" kern="1200">
        <a:solidFill>
          <a:schemeClr val="tx1"/>
        </a:solidFill>
        <a:latin typeface="+mn-lt"/>
        <a:ea typeface="+mn-ea"/>
        <a:cs typeface="+mn-cs"/>
      </a:defRPr>
    </a:lvl5pPr>
    <a:lvl6pPr marL="1714957" algn="l" defTabSz="685983" rtl="0" eaLnBrk="1" latinLnBrk="0" hangingPunct="1">
      <a:defRPr sz="900" kern="1200">
        <a:solidFill>
          <a:schemeClr val="tx1"/>
        </a:solidFill>
        <a:latin typeface="+mn-lt"/>
        <a:ea typeface="+mn-ea"/>
        <a:cs typeface="+mn-cs"/>
      </a:defRPr>
    </a:lvl6pPr>
    <a:lvl7pPr marL="2057949" algn="l" defTabSz="685983" rtl="0" eaLnBrk="1" latinLnBrk="0" hangingPunct="1">
      <a:defRPr sz="900" kern="1200">
        <a:solidFill>
          <a:schemeClr val="tx1"/>
        </a:solidFill>
        <a:latin typeface="+mn-lt"/>
        <a:ea typeface="+mn-ea"/>
        <a:cs typeface="+mn-cs"/>
      </a:defRPr>
    </a:lvl7pPr>
    <a:lvl8pPr marL="2400940" algn="l" defTabSz="685983" rtl="0" eaLnBrk="1" latinLnBrk="0" hangingPunct="1">
      <a:defRPr sz="900" kern="1200">
        <a:solidFill>
          <a:schemeClr val="tx1"/>
        </a:solidFill>
        <a:latin typeface="+mn-lt"/>
        <a:ea typeface="+mn-ea"/>
        <a:cs typeface="+mn-cs"/>
      </a:defRPr>
    </a:lvl8pPr>
    <a:lvl9pPr marL="2743932" algn="l" defTabSz="6859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86689AF9-8242-AB4E-BF72-33C723BBC0DB}" type="slidenum">
              <a:rPr lang="en-GB" smtClean="0"/>
              <a:t>1</a:t>
            </a:fld>
            <a:endParaRPr lang="en-GB"/>
          </a:p>
        </p:txBody>
      </p:sp>
    </p:spTree>
    <p:extLst>
      <p:ext uri="{BB962C8B-B14F-4D97-AF65-F5344CB8AC3E}">
        <p14:creationId xmlns:p14="http://schemas.microsoft.com/office/powerpoint/2010/main" val="4258219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86689AF9-8242-AB4E-BF72-33C723BBC0DB}" type="slidenum">
              <a:rPr lang="en-GB" smtClean="0"/>
              <a:t>2</a:t>
            </a:fld>
            <a:endParaRPr lang="en-GB"/>
          </a:p>
        </p:txBody>
      </p:sp>
    </p:spTree>
    <p:extLst>
      <p:ext uri="{BB962C8B-B14F-4D97-AF65-F5344CB8AC3E}">
        <p14:creationId xmlns:p14="http://schemas.microsoft.com/office/powerpoint/2010/main" val="522153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Management </a:t>
            </a:r>
          </a:p>
          <a:p>
            <a:pPr marL="171450" indent="-171450">
              <a:buFont typeface="Arial" panose="020B0604020202020204" pitchFamily="34" charset="0"/>
              <a:buChar char="•"/>
            </a:pPr>
            <a:r>
              <a:rPr lang="en-ZA" dirty="0"/>
              <a:t>Slight change in Adapt IT Education Team structure</a:t>
            </a:r>
          </a:p>
          <a:p>
            <a:pPr marL="171450" indent="-171450">
              <a:buFont typeface="Arial" panose="020B0604020202020204" pitchFamily="34" charset="0"/>
              <a:buChar char="•"/>
            </a:pPr>
            <a:r>
              <a:rPr lang="en-ZA" dirty="0"/>
              <a:t>P/O not yet replaced</a:t>
            </a:r>
          </a:p>
          <a:p>
            <a:pPr marL="171450" indent="-171450">
              <a:buFont typeface="Arial" panose="020B0604020202020204" pitchFamily="34" charset="0"/>
              <a:buChar char="•"/>
            </a:pPr>
            <a:r>
              <a:rPr lang="en-ZA" dirty="0"/>
              <a:t>New BA and Support Engineer onboarded</a:t>
            </a:r>
          </a:p>
          <a:p>
            <a:pPr marL="0" indent="0">
              <a:buNone/>
            </a:pPr>
            <a:endParaRPr lang="en-ZA" dirty="0"/>
          </a:p>
          <a:p>
            <a:pPr marL="0" lvl="0" indent="0">
              <a:buFont typeface="Arial" panose="020B0604020202020204" pitchFamily="34" charset="0"/>
              <a:buNone/>
            </a:pPr>
            <a:r>
              <a:rPr lang="en-GB" dirty="0"/>
              <a:t>Internal Admin Systems</a:t>
            </a:r>
          </a:p>
          <a:p>
            <a:pPr marL="171450" lvl="0" indent="-171450">
              <a:buFont typeface="Arial" panose="020B0604020202020204" pitchFamily="34" charset="0"/>
              <a:buChar char="•"/>
            </a:pPr>
            <a:r>
              <a:rPr lang="en-GB" dirty="0"/>
              <a:t>Attempt to use several solutions, not happy with the outcome  </a:t>
            </a:r>
          </a:p>
          <a:p>
            <a:pPr marL="171450" lvl="0" indent="-171450">
              <a:buFont typeface="Arial" panose="020B0604020202020204" pitchFamily="34" charset="0"/>
              <a:buChar char="•"/>
            </a:pPr>
            <a:r>
              <a:rPr lang="en-GB" dirty="0"/>
              <a:t>Still in flux</a:t>
            </a:r>
          </a:p>
          <a:p>
            <a:pPr marL="171450" lvl="0" indent="-171450">
              <a:buFont typeface="Arial" panose="020B0604020202020204" pitchFamily="34" charset="0"/>
              <a:buChar char="•"/>
            </a:pPr>
            <a:endParaRPr lang="en-GB" dirty="0"/>
          </a:p>
          <a:p>
            <a:pPr marL="0" lvl="0" indent="0">
              <a:buFont typeface="Arial" panose="020B0604020202020204" pitchFamily="34" charset="0"/>
              <a:buNone/>
            </a:pPr>
            <a:r>
              <a:rPr lang="en-GB" dirty="0"/>
              <a:t>Next Focus</a:t>
            </a:r>
          </a:p>
          <a:p>
            <a:pPr marL="514441" lvl="1" indent="-171450">
              <a:buFont typeface="Arial" panose="020B0604020202020204" pitchFamily="34" charset="0"/>
              <a:buChar char="•"/>
            </a:pPr>
            <a:r>
              <a:rPr lang="en-GB" dirty="0"/>
              <a:t>Available features not used – White Space Program still runs to Mid 2025</a:t>
            </a:r>
          </a:p>
          <a:p>
            <a:pPr marL="514441" lvl="1" indent="-171450">
              <a:buFont typeface="Arial" panose="020B0604020202020204" pitchFamily="34" charset="0"/>
              <a:buChar char="•"/>
            </a:pPr>
            <a:r>
              <a:rPr lang="en-GB" dirty="0"/>
              <a:t>Feedback from WSP</a:t>
            </a:r>
          </a:p>
          <a:p>
            <a:endParaRPr lang="en-ZA" dirty="0"/>
          </a:p>
        </p:txBody>
      </p:sp>
      <p:sp>
        <p:nvSpPr>
          <p:cNvPr id="4" name="Slide Number Placeholder 3"/>
          <p:cNvSpPr>
            <a:spLocks noGrp="1"/>
          </p:cNvSpPr>
          <p:nvPr>
            <p:ph type="sldNum" sz="quarter" idx="5"/>
          </p:nvPr>
        </p:nvSpPr>
        <p:spPr/>
        <p:txBody>
          <a:bodyPr/>
          <a:lstStyle/>
          <a:p>
            <a:fld id="{86689AF9-8242-AB4E-BF72-33C723BBC0DB}" type="slidenum">
              <a:rPr lang="en-GB" smtClean="0"/>
              <a:t>7</a:t>
            </a:fld>
            <a:endParaRPr lang="en-GB"/>
          </a:p>
        </p:txBody>
      </p:sp>
    </p:spTree>
    <p:extLst>
      <p:ext uri="{BB962C8B-B14F-4D97-AF65-F5344CB8AC3E}">
        <p14:creationId xmlns:p14="http://schemas.microsoft.com/office/powerpoint/2010/main" val="3814003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0">
                <a:schemeClr val="accent5"/>
              </a:gs>
              <a:gs pos="99000">
                <a:schemeClr val="tx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1">
              <a:alpha val="12321"/>
            </a:schemeClr>
          </a:solidFill>
          <a:ln w="0"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0">
                <a:schemeClr val="accent5"/>
              </a:gs>
              <a:gs pos="99000">
                <a:schemeClr val="tx2"/>
              </a:gs>
            </a:gsLst>
            <a:path path="circle">
              <a:fillToRect t="100000" r="100000"/>
            </a:path>
          </a:gradFill>
          <a:ln w="0" cap="flat">
            <a:noFill/>
            <a:prstDash val="solid"/>
            <a:miter/>
          </a:ln>
        </p:spPr>
        <p:txBody>
          <a:bodyPr rtlCol="0" anchor="ctr"/>
          <a:lstStyle/>
          <a:p>
            <a:endParaRPr lang="en-GB"/>
          </a:p>
        </p:txBody>
      </p:sp>
      <p:sp>
        <p:nvSpPr>
          <p:cNvPr id="4" name="Title 23">
            <a:extLst>
              <a:ext uri="{FF2B5EF4-FFF2-40B4-BE49-F238E27FC236}">
                <a16:creationId xmlns:a16="http://schemas.microsoft.com/office/drawing/2014/main" id="{9FAD4DE7-3A52-7798-9274-7F1C51CF748C}"/>
              </a:ext>
            </a:extLst>
          </p:cNvPr>
          <p:cNvSpPr>
            <a:spLocks noGrp="1"/>
          </p:cNvSpPr>
          <p:nvPr>
            <p:ph type="title" hasCustomPrompt="1"/>
          </p:nvPr>
        </p:nvSpPr>
        <p:spPr>
          <a:xfrm>
            <a:off x="565393" y="1617456"/>
            <a:ext cx="6568324" cy="1752549"/>
          </a:xfrm>
          <a:prstGeom prst="rect">
            <a:avLst/>
          </a:prstGeom>
        </p:spPr>
        <p:txBody>
          <a:bodyPr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5" name="Text Placeholder 28">
            <a:extLst>
              <a:ext uri="{FF2B5EF4-FFF2-40B4-BE49-F238E27FC236}">
                <a16:creationId xmlns:a16="http://schemas.microsoft.com/office/drawing/2014/main" id="{1BA5A649-B47E-110E-66E6-89A7AEED3386}"/>
              </a:ext>
            </a:extLst>
          </p:cNvPr>
          <p:cNvSpPr>
            <a:spLocks noGrp="1"/>
          </p:cNvSpPr>
          <p:nvPr>
            <p:ph type="body" sz="quarter" idx="11" hasCustomPrompt="1"/>
          </p:nvPr>
        </p:nvSpPr>
        <p:spPr>
          <a:xfrm>
            <a:off x="565393" y="3485665"/>
            <a:ext cx="6568324" cy="642938"/>
          </a:xfrm>
          <a:prstGeom prst="rect">
            <a:avLst/>
          </a:prstGeom>
        </p:spPr>
        <p:txBody>
          <a:bodyPr>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248437018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chemeClr val="accent5"/>
              </a:gs>
              <a:gs pos="99000">
                <a:schemeClr val="tx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1" y="0"/>
            <a:ext cx="6864689"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100000">
                <a:schemeClr val="accent5"/>
              </a:gs>
              <a:gs pos="0">
                <a:schemeClr val="tx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69600" y="10800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1888755610"/>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chemeClr val="tx2"/>
              </a:gs>
              <a:gs pos="56000">
                <a:schemeClr val="accent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chemeClr val="tx2"/>
              </a:gs>
              <a:gs pos="65000">
                <a:schemeClr val="accent2"/>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69600" y="10800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13450162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chemeClr val="accent3"/>
              </a:gs>
              <a:gs pos="55000">
                <a:schemeClr val="accent1"/>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chemeClr val="accent1"/>
              </a:gs>
              <a:gs pos="64000">
                <a:schemeClr val="accent3"/>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69600" y="10800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163782124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5A2F92"/>
              </a:gs>
              <a:gs pos="55000">
                <a:schemeClr val="accent1"/>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chemeClr val="accent1"/>
              </a:gs>
              <a:gs pos="63000">
                <a:srgbClr val="5A2F92"/>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69600" y="10800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3467297585"/>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E60088"/>
              </a:gs>
              <a:gs pos="54000">
                <a:srgbClr val="5A2F9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rgbClr val="5A2F92"/>
              </a:gs>
              <a:gs pos="100000">
                <a:srgbClr val="E60088"/>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69600" y="10800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4229699443"/>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A6CE3C"/>
              </a:gs>
              <a:gs pos="53000">
                <a:schemeClr val="accent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chemeClr val="accent4"/>
              </a:gs>
              <a:gs pos="99000">
                <a:srgbClr val="A6CE3C"/>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69600" y="10800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3837134931"/>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FBAD18"/>
              </a:gs>
              <a:gs pos="52000">
                <a:srgbClr val="D00A5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rgbClr val="D00A54"/>
              </a:gs>
              <a:gs pos="99000">
                <a:srgbClr val="FBAD18"/>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69600" y="10800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7856541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FBAD18"/>
              </a:gs>
              <a:gs pos="51000">
                <a:srgbClr val="F04C23"/>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rgbClr val="EF4136"/>
              </a:gs>
              <a:gs pos="99000">
                <a:srgbClr val="FBAD18"/>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69600" y="10800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97788357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FBAD18"/>
              </a:gs>
              <a:gs pos="50000">
                <a:srgbClr val="E60088"/>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rgbClr val="E60088"/>
              </a:gs>
              <a:gs pos="99000">
                <a:srgbClr val="FBAD18"/>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69600" y="10800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178839782"/>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ection Slide_0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2E1941-44F7-2348-9732-BB65DEB99C7E}"/>
              </a:ext>
            </a:extLst>
          </p:cNvPr>
          <p:cNvSpPr/>
          <p:nvPr userDrawn="1"/>
        </p:nvSpPr>
        <p:spPr>
          <a:xfrm>
            <a:off x="0" y="0"/>
            <a:ext cx="9144000" cy="4374832"/>
          </a:xfrm>
          <a:prstGeom prst="rect">
            <a:avLst/>
          </a:prstGeom>
          <a:gradFill flip="none" rotWithShape="1">
            <a:gsLst>
              <a:gs pos="0">
                <a:schemeClr val="accent3"/>
              </a:gs>
              <a:gs pos="55000">
                <a:schemeClr val="accent1"/>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1"/>
          </a:p>
        </p:txBody>
      </p:sp>
      <p:sp>
        <p:nvSpPr>
          <p:cNvPr id="9" name="Freeform 8">
            <a:extLst>
              <a:ext uri="{FF2B5EF4-FFF2-40B4-BE49-F238E27FC236}">
                <a16:creationId xmlns:a16="http://schemas.microsoft.com/office/drawing/2014/main" id="{B9231BBA-D958-98CD-597F-A7EC7718203A}"/>
              </a:ext>
            </a:extLst>
          </p:cNvPr>
          <p:cNvSpPr/>
          <p:nvPr userDrawn="1"/>
        </p:nvSpPr>
        <p:spPr>
          <a:xfrm>
            <a:off x="1666495" y="-1"/>
            <a:ext cx="7629991" cy="4374834"/>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1"/>
          </a:p>
        </p:txBody>
      </p:sp>
      <p:sp>
        <p:nvSpPr>
          <p:cNvPr id="8" name="TextBox 7">
            <a:extLst>
              <a:ext uri="{FF2B5EF4-FFF2-40B4-BE49-F238E27FC236}">
                <a16:creationId xmlns:a16="http://schemas.microsoft.com/office/drawing/2014/main" id="{C3BAAABE-61A1-6342-8111-8EFE87AF7D9E}"/>
              </a:ext>
            </a:extLst>
          </p:cNvPr>
          <p:cNvSpPr txBox="1"/>
          <p:nvPr userDrawn="1"/>
        </p:nvSpPr>
        <p:spPr>
          <a:xfrm>
            <a:off x="3939837" y="4374832"/>
            <a:ext cx="1264329" cy="462390"/>
          </a:xfrm>
          <a:prstGeom prst="rect">
            <a:avLst/>
          </a:prstGeom>
          <a:noFill/>
        </p:spPr>
        <p:txBody>
          <a:bodyPr wrap="none" lIns="0" tIns="0" rIns="0" bIns="0" rtlCol="0" anchor="ctr">
            <a:noAutofit/>
          </a:bodyPr>
          <a:lstStyle/>
          <a:p>
            <a:pPr marL="0" marR="0" lvl="0" indent="0" algn="ctr" defTabSz="343220" rtl="0" eaLnBrk="1" fontAlgn="auto" latinLnBrk="0" hangingPunct="1">
              <a:lnSpc>
                <a:spcPct val="100000"/>
              </a:lnSpc>
              <a:spcBef>
                <a:spcPts val="0"/>
              </a:spcBef>
              <a:spcAft>
                <a:spcPts val="0"/>
              </a:spcAft>
              <a:buClrTx/>
              <a:buSzTx/>
              <a:buFontTx/>
              <a:buNone/>
              <a:tabLst/>
              <a:defRPr/>
            </a:pPr>
            <a:fld id="{264D4C1A-DF64-A641-BA7C-72B638314205}" type="slidenum">
              <a:rPr lang="en-US" sz="525" smtClean="0">
                <a:solidFill>
                  <a:schemeClr val="accent6"/>
                </a:solidFill>
                <a:latin typeface="+mn-lt"/>
                <a:cs typeface="Calibri Light" panose="020F0302020204030204" pitchFamily="34" charset="0"/>
              </a:rPr>
              <a:pPr marL="0" marR="0" lvl="0" indent="0" algn="ctr" defTabSz="343220" rtl="0" eaLnBrk="1" fontAlgn="auto" latinLnBrk="0" hangingPunct="1">
                <a:lnSpc>
                  <a:spcPct val="100000"/>
                </a:lnSpc>
                <a:spcBef>
                  <a:spcPts val="0"/>
                </a:spcBef>
                <a:spcAft>
                  <a:spcPts val="0"/>
                </a:spcAft>
                <a:buClrTx/>
                <a:buSzTx/>
                <a:buFontTx/>
                <a:buNone/>
                <a:tabLst/>
                <a:defRPr/>
              </a:pPr>
              <a:t>‹#›</a:t>
            </a:fld>
            <a:endParaRPr lang="en-ZA" sz="525" dirty="0">
              <a:solidFill>
                <a:schemeClr val="accent6"/>
              </a:solidFill>
              <a:latin typeface="+mn-lt"/>
              <a:cs typeface="Calibri Light" panose="020F0302020204030204" pitchFamily="34" charset="0"/>
            </a:endParaRPr>
          </a:p>
        </p:txBody>
      </p:sp>
      <p:pic>
        <p:nvPicPr>
          <p:cNvPr id="12" name="Graphic 11">
            <a:extLst>
              <a:ext uri="{FF2B5EF4-FFF2-40B4-BE49-F238E27FC236}">
                <a16:creationId xmlns:a16="http://schemas.microsoft.com/office/drawing/2014/main" id="{BA2D36F9-E076-5304-53B2-A8988B9A7B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91573" y="408394"/>
            <a:ext cx="328553" cy="299493"/>
          </a:xfrm>
          <a:prstGeom prst="rect">
            <a:avLst/>
          </a:prstGeom>
        </p:spPr>
      </p:pic>
      <p:sp>
        <p:nvSpPr>
          <p:cNvPr id="10" name="Title 23">
            <a:extLst>
              <a:ext uri="{FF2B5EF4-FFF2-40B4-BE49-F238E27FC236}">
                <a16:creationId xmlns:a16="http://schemas.microsoft.com/office/drawing/2014/main" id="{BC656985-C2F4-B095-A6C4-E0F338A81B4C}"/>
              </a:ext>
            </a:extLst>
          </p:cNvPr>
          <p:cNvSpPr>
            <a:spLocks noGrp="1"/>
          </p:cNvSpPr>
          <p:nvPr>
            <p:ph type="title" hasCustomPrompt="1"/>
          </p:nvPr>
        </p:nvSpPr>
        <p:spPr>
          <a:xfrm>
            <a:off x="823658" y="797266"/>
            <a:ext cx="3462157" cy="3577566"/>
          </a:xfrm>
          <a:prstGeom prst="rect">
            <a:avLst/>
          </a:prstGeom>
        </p:spPr>
        <p:txBody>
          <a:bodyPr/>
          <a:lstStyle>
            <a:lvl1pPr algn="l">
              <a:lnSpc>
                <a:spcPct val="100000"/>
              </a:lnSpc>
              <a:defRPr sz="1802">
                <a:solidFill>
                  <a:schemeClr val="bg1"/>
                </a:solidFill>
              </a:defRPr>
            </a:lvl1pPr>
          </a:lstStyle>
          <a:p>
            <a:r>
              <a:rPr lang="en-GB" dirty="0"/>
              <a:t>Section Title</a:t>
            </a:r>
          </a:p>
        </p:txBody>
      </p:sp>
    </p:spTree>
    <p:extLst>
      <p:ext uri="{BB962C8B-B14F-4D97-AF65-F5344CB8AC3E}">
        <p14:creationId xmlns:p14="http://schemas.microsoft.com/office/powerpoint/2010/main" val="1812629389"/>
      </p:ext>
    </p:extLst>
  </p:cSld>
  <p:clrMapOvr>
    <a:masterClrMapping/>
  </p:clrMapOvr>
  <p:extLst>
    <p:ext uri="{DCECCB84-F9BA-43D5-87BE-67443E8EF086}">
      <p15:sldGuideLst xmlns:p15="http://schemas.microsoft.com/office/powerpoint/2012/main">
        <p15:guide id="2">
          <p15:clr>
            <a:srgbClr val="FBAE40"/>
          </p15:clr>
        </p15:guide>
        <p15:guide id="3"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0">
                <a:schemeClr val="tx2"/>
              </a:gs>
              <a:gs pos="99000">
                <a:schemeClr val="accent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1">
              <a:alpha val="12321"/>
            </a:schemeClr>
          </a:solidFill>
          <a:ln w="0"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0">
                <a:schemeClr val="tx2"/>
              </a:gs>
              <a:gs pos="98000">
                <a:schemeClr val="accent2"/>
              </a:gs>
            </a:gsLst>
            <a:path path="circle">
              <a:fillToRect t="100000" r="100000"/>
            </a:path>
          </a:gradFill>
          <a:ln w="0" cap="flat">
            <a:noFill/>
            <a:prstDash val="solid"/>
            <a:miter/>
          </a:ln>
        </p:spPr>
        <p:txBody>
          <a:bodyPr rtlCol="0" anchor="ctr"/>
          <a:lstStyle/>
          <a:p>
            <a:endParaRPr lang="en-GB"/>
          </a:p>
        </p:txBody>
      </p:sp>
      <p:sp>
        <p:nvSpPr>
          <p:cNvPr id="4" name="Title 23">
            <a:extLst>
              <a:ext uri="{FF2B5EF4-FFF2-40B4-BE49-F238E27FC236}">
                <a16:creationId xmlns:a16="http://schemas.microsoft.com/office/drawing/2014/main" id="{9FAD4DE7-3A52-7798-9274-7F1C51CF748C}"/>
              </a:ext>
            </a:extLst>
          </p:cNvPr>
          <p:cNvSpPr>
            <a:spLocks noGrp="1"/>
          </p:cNvSpPr>
          <p:nvPr>
            <p:ph type="title" hasCustomPrompt="1"/>
          </p:nvPr>
        </p:nvSpPr>
        <p:spPr>
          <a:xfrm>
            <a:off x="565393" y="1617456"/>
            <a:ext cx="6568324" cy="1752549"/>
          </a:xfrm>
          <a:prstGeom prst="rect">
            <a:avLst/>
          </a:prstGeom>
        </p:spPr>
        <p:txBody>
          <a:bodyPr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5" name="Text Placeholder 28">
            <a:extLst>
              <a:ext uri="{FF2B5EF4-FFF2-40B4-BE49-F238E27FC236}">
                <a16:creationId xmlns:a16="http://schemas.microsoft.com/office/drawing/2014/main" id="{1BA5A649-B47E-110E-66E6-89A7AEED3386}"/>
              </a:ext>
            </a:extLst>
          </p:cNvPr>
          <p:cNvSpPr>
            <a:spLocks noGrp="1"/>
          </p:cNvSpPr>
          <p:nvPr>
            <p:ph type="body" sz="quarter" idx="11" hasCustomPrompt="1"/>
          </p:nvPr>
        </p:nvSpPr>
        <p:spPr>
          <a:xfrm>
            <a:off x="565393" y="3485665"/>
            <a:ext cx="6568324" cy="642938"/>
          </a:xfrm>
          <a:prstGeom prst="rect">
            <a:avLst/>
          </a:prstGeom>
        </p:spPr>
        <p:txBody>
          <a:bodyPr>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113430576"/>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Index Slide_06">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A6CE3C"/>
              </a:gs>
              <a:gs pos="53000">
                <a:schemeClr val="accent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chemeClr val="accent4"/>
              </a:gs>
              <a:gs pos="99000">
                <a:srgbClr val="A6CE3C"/>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1419682460"/>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04909F-A0E7-4F41-8F6D-DBD0C8513585}"/>
              </a:ext>
            </a:extLst>
          </p:cNvPr>
          <p:cNvSpPr/>
          <p:nvPr userDrawn="1"/>
        </p:nvSpPr>
        <p:spPr>
          <a:xfrm>
            <a:off x="0" y="0"/>
            <a:ext cx="9144000" cy="4368800"/>
          </a:xfrm>
          <a:prstGeom prst="rect">
            <a:avLst/>
          </a:prstGeom>
          <a:gradFill flip="none" rotWithShape="1">
            <a:gsLst>
              <a:gs pos="0">
                <a:schemeClr val="accent5"/>
              </a:gs>
              <a:gs pos="99000">
                <a:schemeClr val="tx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69600" y="108000"/>
            <a:ext cx="233165" cy="283129"/>
          </a:xfrm>
          <a:prstGeom prst="rect">
            <a:avLst/>
          </a:prstGeom>
        </p:spPr>
      </p:pic>
    </p:spTree>
    <p:extLst>
      <p:ext uri="{BB962C8B-B14F-4D97-AF65-F5344CB8AC3E}">
        <p14:creationId xmlns:p14="http://schemas.microsoft.com/office/powerpoint/2010/main" val="3781463027"/>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033D88-A303-2CB2-46B2-78748833AFE8}"/>
              </a:ext>
            </a:extLst>
          </p:cNvPr>
          <p:cNvSpPr/>
          <p:nvPr userDrawn="1"/>
        </p:nvSpPr>
        <p:spPr>
          <a:xfrm>
            <a:off x="0" y="0"/>
            <a:ext cx="9144000" cy="4368800"/>
          </a:xfrm>
          <a:prstGeom prst="rect">
            <a:avLst/>
          </a:prstGeom>
          <a:gradFill flip="none" rotWithShape="1">
            <a:gsLst>
              <a:gs pos="0">
                <a:schemeClr val="tx2"/>
              </a:gs>
              <a:gs pos="56000">
                <a:schemeClr val="accent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69600" y="108000"/>
            <a:ext cx="233165" cy="283129"/>
          </a:xfrm>
          <a:prstGeom prst="rect">
            <a:avLst/>
          </a:prstGeom>
        </p:spPr>
      </p:pic>
    </p:spTree>
    <p:extLst>
      <p:ext uri="{BB962C8B-B14F-4D97-AF65-F5344CB8AC3E}">
        <p14:creationId xmlns:p14="http://schemas.microsoft.com/office/powerpoint/2010/main" val="3803220294"/>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157CA6-10BD-1DD8-A523-D2C5947776F9}"/>
              </a:ext>
            </a:extLst>
          </p:cNvPr>
          <p:cNvSpPr/>
          <p:nvPr userDrawn="1"/>
        </p:nvSpPr>
        <p:spPr>
          <a:xfrm>
            <a:off x="0" y="0"/>
            <a:ext cx="9144000" cy="4368800"/>
          </a:xfrm>
          <a:prstGeom prst="rect">
            <a:avLst/>
          </a:prstGeom>
          <a:gradFill flip="none" rotWithShape="1">
            <a:gsLst>
              <a:gs pos="0">
                <a:schemeClr val="accent3"/>
              </a:gs>
              <a:gs pos="55000">
                <a:schemeClr val="accent1"/>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69600" y="108000"/>
            <a:ext cx="233165" cy="283129"/>
          </a:xfrm>
          <a:prstGeom prst="rect">
            <a:avLst/>
          </a:prstGeom>
        </p:spPr>
      </p:pic>
    </p:spTree>
    <p:extLst>
      <p:ext uri="{BB962C8B-B14F-4D97-AF65-F5344CB8AC3E}">
        <p14:creationId xmlns:p14="http://schemas.microsoft.com/office/powerpoint/2010/main" val="3967103196"/>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880396-0AF5-CC28-24D1-0C99BA8927A5}"/>
              </a:ext>
            </a:extLst>
          </p:cNvPr>
          <p:cNvSpPr/>
          <p:nvPr userDrawn="1"/>
        </p:nvSpPr>
        <p:spPr>
          <a:xfrm>
            <a:off x="0" y="0"/>
            <a:ext cx="9144000" cy="4368800"/>
          </a:xfrm>
          <a:prstGeom prst="rect">
            <a:avLst/>
          </a:prstGeom>
          <a:gradFill flip="none" rotWithShape="1">
            <a:gsLst>
              <a:gs pos="0">
                <a:srgbClr val="5A2F92"/>
              </a:gs>
              <a:gs pos="55000">
                <a:schemeClr val="accent1"/>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69600" y="108000"/>
            <a:ext cx="233165" cy="283129"/>
          </a:xfrm>
          <a:prstGeom prst="rect">
            <a:avLst/>
          </a:prstGeom>
        </p:spPr>
      </p:pic>
    </p:spTree>
    <p:extLst>
      <p:ext uri="{BB962C8B-B14F-4D97-AF65-F5344CB8AC3E}">
        <p14:creationId xmlns:p14="http://schemas.microsoft.com/office/powerpoint/2010/main" val="3145882211"/>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900FA3-99B3-B6DE-AF98-EE49E6B426C9}"/>
              </a:ext>
            </a:extLst>
          </p:cNvPr>
          <p:cNvSpPr/>
          <p:nvPr userDrawn="1"/>
        </p:nvSpPr>
        <p:spPr>
          <a:xfrm>
            <a:off x="0" y="0"/>
            <a:ext cx="9144000" cy="4368800"/>
          </a:xfrm>
          <a:prstGeom prst="rect">
            <a:avLst/>
          </a:prstGeom>
          <a:gradFill flip="none" rotWithShape="1">
            <a:gsLst>
              <a:gs pos="0">
                <a:srgbClr val="E60088"/>
              </a:gs>
              <a:gs pos="54000">
                <a:srgbClr val="5A2F9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69600" y="108000"/>
            <a:ext cx="233165" cy="283129"/>
          </a:xfrm>
          <a:prstGeom prst="rect">
            <a:avLst/>
          </a:prstGeom>
        </p:spPr>
      </p:pic>
    </p:spTree>
    <p:extLst>
      <p:ext uri="{BB962C8B-B14F-4D97-AF65-F5344CB8AC3E}">
        <p14:creationId xmlns:p14="http://schemas.microsoft.com/office/powerpoint/2010/main" val="17163090"/>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A9D3D8-B99B-4E1C-F55F-0CD07616AD69}"/>
              </a:ext>
            </a:extLst>
          </p:cNvPr>
          <p:cNvSpPr/>
          <p:nvPr userDrawn="1"/>
        </p:nvSpPr>
        <p:spPr>
          <a:xfrm>
            <a:off x="0" y="0"/>
            <a:ext cx="9144000" cy="4368800"/>
          </a:xfrm>
          <a:prstGeom prst="rect">
            <a:avLst/>
          </a:prstGeom>
          <a:gradFill flip="none" rotWithShape="1">
            <a:gsLst>
              <a:gs pos="0">
                <a:srgbClr val="A6CE3C"/>
              </a:gs>
              <a:gs pos="53000">
                <a:schemeClr val="accent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69600" y="108000"/>
            <a:ext cx="233165" cy="283129"/>
          </a:xfrm>
          <a:prstGeom prst="rect">
            <a:avLst/>
          </a:prstGeom>
        </p:spPr>
      </p:pic>
    </p:spTree>
    <p:extLst>
      <p:ext uri="{BB962C8B-B14F-4D97-AF65-F5344CB8AC3E}">
        <p14:creationId xmlns:p14="http://schemas.microsoft.com/office/powerpoint/2010/main" val="4031110277"/>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7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286C9A-0AA7-C6F3-3992-75CB423B5898}"/>
              </a:ext>
            </a:extLst>
          </p:cNvPr>
          <p:cNvSpPr/>
          <p:nvPr userDrawn="1"/>
        </p:nvSpPr>
        <p:spPr>
          <a:xfrm>
            <a:off x="0" y="0"/>
            <a:ext cx="9144000" cy="4368800"/>
          </a:xfrm>
          <a:prstGeom prst="rect">
            <a:avLst/>
          </a:prstGeom>
          <a:gradFill flip="none" rotWithShape="1">
            <a:gsLst>
              <a:gs pos="0">
                <a:srgbClr val="FBAD18"/>
              </a:gs>
              <a:gs pos="52000">
                <a:srgbClr val="D00A5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69600" y="108000"/>
            <a:ext cx="233165" cy="283129"/>
          </a:xfrm>
          <a:prstGeom prst="rect">
            <a:avLst/>
          </a:prstGeom>
        </p:spPr>
      </p:pic>
    </p:spTree>
    <p:extLst>
      <p:ext uri="{BB962C8B-B14F-4D97-AF65-F5344CB8AC3E}">
        <p14:creationId xmlns:p14="http://schemas.microsoft.com/office/powerpoint/2010/main" val="1981863517"/>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8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DEC03D-6442-F120-9EC4-761FF98AFA95}"/>
              </a:ext>
            </a:extLst>
          </p:cNvPr>
          <p:cNvSpPr/>
          <p:nvPr userDrawn="1"/>
        </p:nvSpPr>
        <p:spPr>
          <a:xfrm>
            <a:off x="0" y="0"/>
            <a:ext cx="9144000" cy="4368800"/>
          </a:xfrm>
          <a:prstGeom prst="rect">
            <a:avLst/>
          </a:prstGeom>
          <a:gradFill flip="none" rotWithShape="1">
            <a:gsLst>
              <a:gs pos="0">
                <a:srgbClr val="FBAD18"/>
              </a:gs>
              <a:gs pos="51000">
                <a:srgbClr val="F04C23"/>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69600" y="108000"/>
            <a:ext cx="233165" cy="283129"/>
          </a:xfrm>
          <a:prstGeom prst="rect">
            <a:avLst/>
          </a:prstGeom>
        </p:spPr>
      </p:pic>
    </p:spTree>
    <p:extLst>
      <p:ext uri="{BB962C8B-B14F-4D97-AF65-F5344CB8AC3E}">
        <p14:creationId xmlns:p14="http://schemas.microsoft.com/office/powerpoint/2010/main" val="3919482794"/>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9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2DEBEA-BF99-0DED-1E1B-DC91C46E29EB}"/>
              </a:ext>
            </a:extLst>
          </p:cNvPr>
          <p:cNvSpPr/>
          <p:nvPr userDrawn="1"/>
        </p:nvSpPr>
        <p:spPr>
          <a:xfrm>
            <a:off x="0" y="0"/>
            <a:ext cx="9144000" cy="4368800"/>
          </a:xfrm>
          <a:prstGeom prst="rect">
            <a:avLst/>
          </a:prstGeom>
          <a:gradFill flip="none" rotWithShape="1">
            <a:gsLst>
              <a:gs pos="0">
                <a:srgbClr val="FBAD18"/>
              </a:gs>
              <a:gs pos="50000">
                <a:srgbClr val="E60088"/>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69600" y="108000"/>
            <a:ext cx="233165" cy="283129"/>
          </a:xfrm>
          <a:prstGeom prst="rect">
            <a:avLst/>
          </a:prstGeom>
        </p:spPr>
      </p:pic>
    </p:spTree>
    <p:extLst>
      <p:ext uri="{BB962C8B-B14F-4D97-AF65-F5344CB8AC3E}">
        <p14:creationId xmlns:p14="http://schemas.microsoft.com/office/powerpoint/2010/main" val="349111845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0">
                <a:schemeClr val="accent1"/>
              </a:gs>
              <a:gs pos="98000">
                <a:schemeClr val="accent3"/>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1">
              <a:alpha val="12321"/>
            </a:schemeClr>
          </a:solidFill>
          <a:ln w="0"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0">
                <a:schemeClr val="accent1"/>
              </a:gs>
              <a:gs pos="98000">
                <a:schemeClr val="accent3"/>
              </a:gs>
            </a:gsLst>
            <a:path path="circle">
              <a:fillToRect t="100000" r="100000"/>
            </a:path>
          </a:gradFill>
          <a:ln w="0" cap="flat">
            <a:noFill/>
            <a:prstDash val="solid"/>
            <a:miter/>
          </a:ln>
        </p:spPr>
        <p:txBody>
          <a:bodyPr rtlCol="0" anchor="ctr"/>
          <a:lstStyle/>
          <a:p>
            <a:endParaRPr lang="en-GB"/>
          </a:p>
        </p:txBody>
      </p:sp>
      <p:sp>
        <p:nvSpPr>
          <p:cNvPr id="4" name="Title 23">
            <a:extLst>
              <a:ext uri="{FF2B5EF4-FFF2-40B4-BE49-F238E27FC236}">
                <a16:creationId xmlns:a16="http://schemas.microsoft.com/office/drawing/2014/main" id="{9FAD4DE7-3A52-7798-9274-7F1C51CF748C}"/>
              </a:ext>
            </a:extLst>
          </p:cNvPr>
          <p:cNvSpPr>
            <a:spLocks noGrp="1"/>
          </p:cNvSpPr>
          <p:nvPr>
            <p:ph type="title" hasCustomPrompt="1"/>
          </p:nvPr>
        </p:nvSpPr>
        <p:spPr>
          <a:xfrm>
            <a:off x="565393" y="1617456"/>
            <a:ext cx="6568324" cy="1752549"/>
          </a:xfrm>
          <a:prstGeom prst="rect">
            <a:avLst/>
          </a:prstGeom>
        </p:spPr>
        <p:txBody>
          <a:bodyPr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5" name="Text Placeholder 28">
            <a:extLst>
              <a:ext uri="{FF2B5EF4-FFF2-40B4-BE49-F238E27FC236}">
                <a16:creationId xmlns:a16="http://schemas.microsoft.com/office/drawing/2014/main" id="{1BA5A649-B47E-110E-66E6-89A7AEED3386}"/>
              </a:ext>
            </a:extLst>
          </p:cNvPr>
          <p:cNvSpPr>
            <a:spLocks noGrp="1"/>
          </p:cNvSpPr>
          <p:nvPr>
            <p:ph type="body" sz="quarter" idx="11" hasCustomPrompt="1"/>
          </p:nvPr>
        </p:nvSpPr>
        <p:spPr>
          <a:xfrm>
            <a:off x="565393" y="3485665"/>
            <a:ext cx="6568324" cy="642938"/>
          </a:xfrm>
          <a:prstGeom prst="rect">
            <a:avLst/>
          </a:prstGeom>
        </p:spPr>
        <p:txBody>
          <a:bodyPr>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1465939843"/>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68686-8C00-D26F-456C-10FBD0260FA7}"/>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Tree>
    <p:extLst>
      <p:ext uri="{BB962C8B-B14F-4D97-AF65-F5344CB8AC3E}">
        <p14:creationId xmlns:p14="http://schemas.microsoft.com/office/powerpoint/2010/main" val="1936583743"/>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p:nvPr>
        </p:nvSpPr>
        <p:spPr>
          <a:xfrm>
            <a:off x="303213" y="1741596"/>
            <a:ext cx="8532812" cy="2627204"/>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TextBox 5">
            <a:extLst>
              <a:ext uri="{FF2B5EF4-FFF2-40B4-BE49-F238E27FC236}">
                <a16:creationId xmlns:a16="http://schemas.microsoft.com/office/drawing/2014/main" id="{E438499D-5718-4159-DD63-C0A68A643964}"/>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7" name="Title 1">
            <a:extLst>
              <a:ext uri="{FF2B5EF4-FFF2-40B4-BE49-F238E27FC236}">
                <a16:creationId xmlns:a16="http://schemas.microsoft.com/office/drawing/2014/main" id="{CA66B78B-085E-A6EB-0608-D2B29EB86D5B}"/>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175576065"/>
      </p:ext>
    </p:extLst>
  </p:cSld>
  <p:clrMapOvr>
    <a:masterClrMapping/>
  </p:clrMapOvr>
  <p:extLst>
    <p:ext uri="{DCECCB84-F9BA-43D5-87BE-67443E8EF086}">
      <p15:sldGuideLst xmlns:p15="http://schemas.microsoft.com/office/powerpoint/2012/main">
        <p15:guide id="4" orient="horz" pos="805"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p:nvPr>
        </p:nvSpPr>
        <p:spPr>
          <a:xfrm>
            <a:off x="303213" y="1741596"/>
            <a:ext cx="4086225" cy="2627204"/>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p:nvPr>
        </p:nvSpPr>
        <p:spPr>
          <a:xfrm>
            <a:off x="4754564" y="1741596"/>
            <a:ext cx="4086225" cy="2627204"/>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Box 4">
            <a:extLst>
              <a:ext uri="{FF2B5EF4-FFF2-40B4-BE49-F238E27FC236}">
                <a16:creationId xmlns:a16="http://schemas.microsoft.com/office/drawing/2014/main" id="{BA2A4CAA-1CFB-A72B-F869-43AEE64E19EC}"/>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6" name="Title 1">
            <a:extLst>
              <a:ext uri="{FF2B5EF4-FFF2-40B4-BE49-F238E27FC236}">
                <a16:creationId xmlns:a16="http://schemas.microsoft.com/office/drawing/2014/main" id="{ACD606A7-3A7C-CB38-062D-596D16EFBCA1}"/>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2534716781"/>
      </p:ext>
    </p:extLst>
  </p:cSld>
  <p:clrMapOvr>
    <a:masterClrMapping/>
  </p:clrMapOvr>
  <p:extLst>
    <p:ext uri="{DCECCB84-F9BA-43D5-87BE-67443E8EF086}">
      <p15:sldGuideLst xmlns:p15="http://schemas.microsoft.com/office/powerpoint/2012/main">
        <p15:guide id="4" orient="horz" pos="805" userDrawn="1">
          <p15:clr>
            <a:srgbClr val="FBAE40"/>
          </p15:clr>
        </p15:guide>
        <p15:guide id="9" pos="2765" userDrawn="1">
          <p15:clr>
            <a:srgbClr val="FBAE40"/>
          </p15:clr>
        </p15:guide>
        <p15:guide id="10" pos="2991"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p:nvPr>
        </p:nvSpPr>
        <p:spPr>
          <a:xfrm>
            <a:off x="303214" y="1741596"/>
            <a:ext cx="2595562" cy="2627204"/>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p:nvPr>
        </p:nvSpPr>
        <p:spPr>
          <a:xfrm>
            <a:off x="3257550" y="1741596"/>
            <a:ext cx="2601913" cy="2627204"/>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Content Placeholder 3">
            <a:extLst>
              <a:ext uri="{FF2B5EF4-FFF2-40B4-BE49-F238E27FC236}">
                <a16:creationId xmlns:a16="http://schemas.microsoft.com/office/drawing/2014/main" id="{2EE7F0B8-7FD8-9ABB-E2BA-681CDA4C3C6F}"/>
              </a:ext>
            </a:extLst>
          </p:cNvPr>
          <p:cNvSpPr>
            <a:spLocks noGrp="1"/>
          </p:cNvSpPr>
          <p:nvPr>
            <p:ph sz="quarter" idx="12"/>
          </p:nvPr>
        </p:nvSpPr>
        <p:spPr>
          <a:xfrm>
            <a:off x="6234112" y="1741596"/>
            <a:ext cx="2601913" cy="2627204"/>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TextBox 5">
            <a:extLst>
              <a:ext uri="{FF2B5EF4-FFF2-40B4-BE49-F238E27FC236}">
                <a16:creationId xmlns:a16="http://schemas.microsoft.com/office/drawing/2014/main" id="{E1DC37D6-7D48-569D-4B98-9CB8CE9E2A5E}"/>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8" name="Title 1">
            <a:extLst>
              <a:ext uri="{FF2B5EF4-FFF2-40B4-BE49-F238E27FC236}">
                <a16:creationId xmlns:a16="http://schemas.microsoft.com/office/drawing/2014/main" id="{CC475998-2F26-E7C1-96E8-028BD4203618}"/>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1992159195"/>
      </p:ext>
    </p:extLst>
  </p:cSld>
  <p:clrMapOvr>
    <a:masterClrMapping/>
  </p:clrMapOvr>
  <p:extLst>
    <p:ext uri="{DCECCB84-F9BA-43D5-87BE-67443E8EF086}">
      <p15:sldGuideLst xmlns:p15="http://schemas.microsoft.com/office/powerpoint/2012/main">
        <p15:guide id="4" orient="horz" pos="805" userDrawn="1">
          <p15:clr>
            <a:srgbClr val="FBAE40"/>
          </p15:clr>
        </p15:guide>
        <p15:guide id="11" pos="1826" userDrawn="1">
          <p15:clr>
            <a:srgbClr val="FBAE40"/>
          </p15:clr>
        </p15:guide>
        <p15:guide id="12" pos="2052" userDrawn="1">
          <p15:clr>
            <a:srgbClr val="FBAE40"/>
          </p15:clr>
        </p15:guide>
        <p15:guide id="13" pos="3691" userDrawn="1">
          <p15:clr>
            <a:srgbClr val="FBAE40"/>
          </p15:clr>
        </p15:guide>
        <p15:guide id="14" pos="3921"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p:nvPr>
        </p:nvSpPr>
        <p:spPr>
          <a:xfrm>
            <a:off x="303214" y="1741596"/>
            <a:ext cx="1857374" cy="2627204"/>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p:nvPr>
        </p:nvSpPr>
        <p:spPr>
          <a:xfrm>
            <a:off x="2525713" y="1741596"/>
            <a:ext cx="1849435" cy="2627204"/>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Content Placeholder 3">
            <a:extLst>
              <a:ext uri="{FF2B5EF4-FFF2-40B4-BE49-F238E27FC236}">
                <a16:creationId xmlns:a16="http://schemas.microsoft.com/office/drawing/2014/main" id="{2EE7F0B8-7FD8-9ABB-E2BA-681CDA4C3C6F}"/>
              </a:ext>
            </a:extLst>
          </p:cNvPr>
          <p:cNvSpPr>
            <a:spLocks noGrp="1"/>
          </p:cNvSpPr>
          <p:nvPr>
            <p:ph sz="quarter" idx="12"/>
          </p:nvPr>
        </p:nvSpPr>
        <p:spPr>
          <a:xfrm>
            <a:off x="4754564" y="1741596"/>
            <a:ext cx="1849436" cy="2627204"/>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Content Placeholder 3">
            <a:extLst>
              <a:ext uri="{FF2B5EF4-FFF2-40B4-BE49-F238E27FC236}">
                <a16:creationId xmlns:a16="http://schemas.microsoft.com/office/drawing/2014/main" id="{B53A7BC6-EC36-926F-E788-74B288263199}"/>
              </a:ext>
            </a:extLst>
          </p:cNvPr>
          <p:cNvSpPr>
            <a:spLocks noGrp="1"/>
          </p:cNvSpPr>
          <p:nvPr>
            <p:ph sz="quarter" idx="13"/>
          </p:nvPr>
        </p:nvSpPr>
        <p:spPr>
          <a:xfrm>
            <a:off x="6983416" y="1741596"/>
            <a:ext cx="1849436" cy="2627204"/>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9" name="Title 1">
            <a:extLst>
              <a:ext uri="{FF2B5EF4-FFF2-40B4-BE49-F238E27FC236}">
                <a16:creationId xmlns:a16="http://schemas.microsoft.com/office/drawing/2014/main" id="{F7E015B9-F2C3-31B3-E753-6667BDFBCF9A}"/>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2500039603"/>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p:nvPr>
        </p:nvSpPr>
        <p:spPr>
          <a:xfrm>
            <a:off x="303213" y="1649788"/>
            <a:ext cx="8532811" cy="1179388"/>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Content Placeholder 5">
            <a:extLst>
              <a:ext uri="{FF2B5EF4-FFF2-40B4-BE49-F238E27FC236}">
                <a16:creationId xmlns:a16="http://schemas.microsoft.com/office/drawing/2014/main" id="{D5184203-8B0A-D466-F5BC-53A6B7F35CED}"/>
              </a:ext>
            </a:extLst>
          </p:cNvPr>
          <p:cNvSpPr>
            <a:spLocks noGrp="1"/>
          </p:cNvSpPr>
          <p:nvPr>
            <p:ph sz="quarter" idx="17"/>
          </p:nvPr>
        </p:nvSpPr>
        <p:spPr>
          <a:xfrm>
            <a:off x="303213" y="3201026"/>
            <a:ext cx="8532811" cy="1167774"/>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1">
            <a:extLst>
              <a:ext uri="{FF2B5EF4-FFF2-40B4-BE49-F238E27FC236}">
                <a16:creationId xmlns:a16="http://schemas.microsoft.com/office/drawing/2014/main" id="{8AB98FEA-A9D2-E0AF-6803-020C79CAAD6A}"/>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3633768371"/>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p:nvPr>
        </p:nvSpPr>
        <p:spPr>
          <a:xfrm>
            <a:off x="303213" y="1649788"/>
            <a:ext cx="4086225" cy="1179388"/>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Content Placeholder 5">
            <a:extLst>
              <a:ext uri="{FF2B5EF4-FFF2-40B4-BE49-F238E27FC236}">
                <a16:creationId xmlns:a16="http://schemas.microsoft.com/office/drawing/2014/main" id="{D5184203-8B0A-D466-F5BC-53A6B7F35CED}"/>
              </a:ext>
            </a:extLst>
          </p:cNvPr>
          <p:cNvSpPr>
            <a:spLocks noGrp="1"/>
          </p:cNvSpPr>
          <p:nvPr>
            <p:ph sz="quarter" idx="17"/>
          </p:nvPr>
        </p:nvSpPr>
        <p:spPr>
          <a:xfrm>
            <a:off x="303213" y="3201026"/>
            <a:ext cx="4086225" cy="1167774"/>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5">
            <a:extLst>
              <a:ext uri="{FF2B5EF4-FFF2-40B4-BE49-F238E27FC236}">
                <a16:creationId xmlns:a16="http://schemas.microsoft.com/office/drawing/2014/main" id="{596FBC1E-3C5C-5E65-C630-954E2D14A86A}"/>
              </a:ext>
            </a:extLst>
          </p:cNvPr>
          <p:cNvSpPr>
            <a:spLocks noGrp="1"/>
          </p:cNvSpPr>
          <p:nvPr>
            <p:ph sz="quarter" idx="18"/>
          </p:nvPr>
        </p:nvSpPr>
        <p:spPr>
          <a:xfrm>
            <a:off x="4748213" y="1649788"/>
            <a:ext cx="4086225" cy="1179388"/>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Content Placeholder 5">
            <a:extLst>
              <a:ext uri="{FF2B5EF4-FFF2-40B4-BE49-F238E27FC236}">
                <a16:creationId xmlns:a16="http://schemas.microsoft.com/office/drawing/2014/main" id="{98A2E827-DAB5-3E92-E626-C4DDCECC2FE7}"/>
              </a:ext>
            </a:extLst>
          </p:cNvPr>
          <p:cNvSpPr>
            <a:spLocks noGrp="1"/>
          </p:cNvSpPr>
          <p:nvPr>
            <p:ph sz="quarter" idx="19"/>
          </p:nvPr>
        </p:nvSpPr>
        <p:spPr>
          <a:xfrm>
            <a:off x="4748213" y="3201026"/>
            <a:ext cx="4086225" cy="1167774"/>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1">
            <a:extLst>
              <a:ext uri="{FF2B5EF4-FFF2-40B4-BE49-F238E27FC236}">
                <a16:creationId xmlns:a16="http://schemas.microsoft.com/office/drawing/2014/main" id="{AF99843B-522C-BCBA-F40B-AD78E6A215F5}"/>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711535091"/>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p:nvPr>
        </p:nvSpPr>
        <p:spPr>
          <a:xfrm>
            <a:off x="2888571" y="1649788"/>
            <a:ext cx="5947453" cy="2355412"/>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Picture Placeholder 4">
            <a:extLst>
              <a:ext uri="{FF2B5EF4-FFF2-40B4-BE49-F238E27FC236}">
                <a16:creationId xmlns:a16="http://schemas.microsoft.com/office/drawing/2014/main" id="{ABB8F230-019C-10B2-4C8F-F4E6ECA7C575}"/>
              </a:ext>
            </a:extLst>
          </p:cNvPr>
          <p:cNvSpPr>
            <a:spLocks noGrp="1"/>
          </p:cNvSpPr>
          <p:nvPr>
            <p:ph type="pic" sz="quarter" idx="15" hasCustomPrompt="1"/>
          </p:nvPr>
        </p:nvSpPr>
        <p:spPr>
          <a:xfrm>
            <a:off x="303214" y="1277939"/>
            <a:ext cx="2222499" cy="3090862"/>
          </a:xfrm>
          <a:prstGeom prst="rect">
            <a:avLst/>
          </a:prstGeom>
          <a:solidFill>
            <a:schemeClr val="tx1">
              <a:lumMod val="20000"/>
              <a:lumOff val="80000"/>
            </a:schemeClr>
          </a:solidFill>
        </p:spPr>
        <p:txBody>
          <a:bodyPr vert="horz" anchor="ctr"/>
          <a:lstStyle>
            <a:lvl1pPr marL="0" indent="0" algn="ctr">
              <a:buNone/>
              <a:defRPr sz="2000">
                <a:solidFill>
                  <a:schemeClr val="tx1">
                    <a:lumMod val="20000"/>
                    <a:lumOff val="80000"/>
                  </a:schemeClr>
                </a:solidFill>
              </a:defRPr>
            </a:lvl1pPr>
          </a:lstStyle>
          <a:p>
            <a:r>
              <a:rPr lang="en-US" dirty="0"/>
              <a:t>IMAGE</a:t>
            </a:r>
          </a:p>
        </p:txBody>
      </p:sp>
      <p:sp>
        <p:nvSpPr>
          <p:cNvPr id="3" name="Title 1">
            <a:extLst>
              <a:ext uri="{FF2B5EF4-FFF2-40B4-BE49-F238E27FC236}">
                <a16:creationId xmlns:a16="http://schemas.microsoft.com/office/drawing/2014/main" id="{AD530D00-6278-2EC6-12A4-66FC31C9378C}"/>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191789987"/>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p:nvPr>
        </p:nvSpPr>
        <p:spPr>
          <a:xfrm>
            <a:off x="303213" y="1649788"/>
            <a:ext cx="5947453" cy="2355412"/>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Picture Placeholder 4">
            <a:extLst>
              <a:ext uri="{FF2B5EF4-FFF2-40B4-BE49-F238E27FC236}">
                <a16:creationId xmlns:a16="http://schemas.microsoft.com/office/drawing/2014/main" id="{ABB8F230-019C-10B2-4C8F-F4E6ECA7C575}"/>
              </a:ext>
            </a:extLst>
          </p:cNvPr>
          <p:cNvSpPr>
            <a:spLocks noGrp="1"/>
          </p:cNvSpPr>
          <p:nvPr>
            <p:ph type="pic" sz="quarter" idx="15" hasCustomPrompt="1"/>
          </p:nvPr>
        </p:nvSpPr>
        <p:spPr>
          <a:xfrm>
            <a:off x="6604000" y="1277939"/>
            <a:ext cx="2232025" cy="3090862"/>
          </a:xfrm>
          <a:prstGeom prst="rect">
            <a:avLst/>
          </a:prstGeom>
          <a:solidFill>
            <a:schemeClr val="tx1">
              <a:lumMod val="20000"/>
              <a:lumOff val="80000"/>
            </a:schemeClr>
          </a:solidFill>
        </p:spPr>
        <p:txBody>
          <a:bodyPr vert="horz" anchor="ctr"/>
          <a:lstStyle>
            <a:lvl1pPr marL="0" indent="0" algn="ctr">
              <a:buNone/>
              <a:defRPr sz="2000">
                <a:solidFill>
                  <a:schemeClr val="tx1">
                    <a:lumMod val="20000"/>
                    <a:lumOff val="80000"/>
                  </a:schemeClr>
                </a:solidFill>
              </a:defRPr>
            </a:lvl1pPr>
          </a:lstStyle>
          <a:p>
            <a:r>
              <a:rPr lang="en-US" dirty="0"/>
              <a:t>IMAGE</a:t>
            </a:r>
          </a:p>
        </p:txBody>
      </p:sp>
      <p:sp>
        <p:nvSpPr>
          <p:cNvPr id="3" name="Title 1">
            <a:extLst>
              <a:ext uri="{FF2B5EF4-FFF2-40B4-BE49-F238E27FC236}">
                <a16:creationId xmlns:a16="http://schemas.microsoft.com/office/drawing/2014/main" id="{8FFA3A3A-0451-D259-B28D-A1C5A952CF2F}"/>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2888505577"/>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09700D5-7B94-ED9D-5DF8-1BAF59B0A6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759" y="1729082"/>
            <a:ext cx="1940482" cy="1690098"/>
          </a:xfrm>
          <a:prstGeom prst="rect">
            <a:avLst/>
          </a:prstGeom>
        </p:spPr>
      </p:pic>
    </p:spTree>
    <p:extLst>
      <p:ext uri="{BB962C8B-B14F-4D97-AF65-F5344CB8AC3E}">
        <p14:creationId xmlns:p14="http://schemas.microsoft.com/office/powerpoint/2010/main" val="4034230249"/>
      </p:ext>
    </p:extLst>
  </p:cSld>
  <p:clrMapOvr>
    <a:masterClrMapping/>
  </p:clrMapOvr>
  <p:extLst>
    <p:ext uri="{DCECCB84-F9BA-43D5-87BE-67443E8EF086}">
      <p15:sldGuideLst xmlns:p15="http://schemas.microsoft.com/office/powerpoint/2012/main">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0">
                <a:srgbClr val="5A2F92"/>
              </a:gs>
              <a:gs pos="97000">
                <a:schemeClr val="accent1"/>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1">
              <a:alpha val="12321"/>
            </a:schemeClr>
          </a:solidFill>
          <a:ln w="0"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44000">
                <a:srgbClr val="5A2F92"/>
              </a:gs>
              <a:gs pos="97000">
                <a:schemeClr val="accent1"/>
              </a:gs>
            </a:gsLst>
            <a:path path="circle">
              <a:fillToRect t="100000" r="100000"/>
            </a:path>
          </a:gradFill>
          <a:ln w="0" cap="flat">
            <a:noFill/>
            <a:prstDash val="solid"/>
            <a:miter/>
          </a:ln>
        </p:spPr>
        <p:txBody>
          <a:bodyPr rtlCol="0" anchor="ctr"/>
          <a:lstStyle/>
          <a:p>
            <a:endParaRPr lang="en-GB"/>
          </a:p>
        </p:txBody>
      </p:sp>
      <p:sp>
        <p:nvSpPr>
          <p:cNvPr id="4" name="Title 23">
            <a:extLst>
              <a:ext uri="{FF2B5EF4-FFF2-40B4-BE49-F238E27FC236}">
                <a16:creationId xmlns:a16="http://schemas.microsoft.com/office/drawing/2014/main" id="{9FAD4DE7-3A52-7798-9274-7F1C51CF748C}"/>
              </a:ext>
            </a:extLst>
          </p:cNvPr>
          <p:cNvSpPr>
            <a:spLocks noGrp="1"/>
          </p:cNvSpPr>
          <p:nvPr>
            <p:ph type="title" hasCustomPrompt="1"/>
          </p:nvPr>
        </p:nvSpPr>
        <p:spPr>
          <a:xfrm>
            <a:off x="565393" y="1617456"/>
            <a:ext cx="6568324" cy="1752549"/>
          </a:xfrm>
          <a:prstGeom prst="rect">
            <a:avLst/>
          </a:prstGeom>
        </p:spPr>
        <p:txBody>
          <a:bodyPr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5" name="Text Placeholder 28">
            <a:extLst>
              <a:ext uri="{FF2B5EF4-FFF2-40B4-BE49-F238E27FC236}">
                <a16:creationId xmlns:a16="http://schemas.microsoft.com/office/drawing/2014/main" id="{1BA5A649-B47E-110E-66E6-89A7AEED3386}"/>
              </a:ext>
            </a:extLst>
          </p:cNvPr>
          <p:cNvSpPr>
            <a:spLocks noGrp="1"/>
          </p:cNvSpPr>
          <p:nvPr>
            <p:ph type="body" sz="quarter" idx="11" hasCustomPrompt="1"/>
          </p:nvPr>
        </p:nvSpPr>
        <p:spPr>
          <a:xfrm>
            <a:off x="565393" y="3485665"/>
            <a:ext cx="6568324" cy="642938"/>
          </a:xfrm>
          <a:prstGeom prst="rect">
            <a:avLst/>
          </a:prstGeom>
        </p:spPr>
        <p:txBody>
          <a:bodyPr>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3643351077"/>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Slide_06">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100000">
                <a:srgbClr val="A6CE3C"/>
              </a:gs>
              <a:gs pos="19000">
                <a:schemeClr val="accent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3">
              <a:alpha val="12321"/>
            </a:schemeClr>
          </a:solidFill>
          <a:ln w="0"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100000">
                <a:srgbClr val="A6CE3C"/>
              </a:gs>
              <a:gs pos="0">
                <a:schemeClr val="accent4"/>
              </a:gs>
            </a:gsLst>
            <a:path path="circle">
              <a:fillToRect t="100000" r="100000"/>
            </a:path>
          </a:gradFill>
          <a:ln w="0" cap="flat">
            <a:noFill/>
            <a:prstDash val="solid"/>
            <a:miter/>
          </a:ln>
        </p:spPr>
        <p:txBody>
          <a:bodyPr rtlCol="0" anchor="ctr"/>
          <a:lstStyle/>
          <a:p>
            <a:endParaRPr lang="en-GB"/>
          </a:p>
        </p:txBody>
      </p:sp>
      <p:sp>
        <p:nvSpPr>
          <p:cNvPr id="2" name="Title 23">
            <a:extLst>
              <a:ext uri="{FF2B5EF4-FFF2-40B4-BE49-F238E27FC236}">
                <a16:creationId xmlns:a16="http://schemas.microsoft.com/office/drawing/2014/main" id="{6CF2B15E-1034-986B-D311-E40F8255F859}"/>
              </a:ext>
            </a:extLst>
          </p:cNvPr>
          <p:cNvSpPr>
            <a:spLocks noGrp="1"/>
          </p:cNvSpPr>
          <p:nvPr>
            <p:ph type="title" hasCustomPrompt="1"/>
          </p:nvPr>
        </p:nvSpPr>
        <p:spPr>
          <a:xfrm>
            <a:off x="565393" y="1617456"/>
            <a:ext cx="6568324" cy="1752549"/>
          </a:xfrm>
          <a:prstGeom prst="rect">
            <a:avLst/>
          </a:prstGeom>
        </p:spPr>
        <p:txBody>
          <a:bodyPr lIns="0" tIns="0" rIns="0" bIns="0"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3" name="Text Placeholder 28">
            <a:extLst>
              <a:ext uri="{FF2B5EF4-FFF2-40B4-BE49-F238E27FC236}">
                <a16:creationId xmlns:a16="http://schemas.microsoft.com/office/drawing/2014/main" id="{A92E237E-F759-C8AB-9004-79FF6F4DBBC9}"/>
              </a:ext>
            </a:extLst>
          </p:cNvPr>
          <p:cNvSpPr>
            <a:spLocks noGrp="1"/>
          </p:cNvSpPr>
          <p:nvPr>
            <p:ph type="body" sz="quarter" idx="11" hasCustomPrompt="1"/>
          </p:nvPr>
        </p:nvSpPr>
        <p:spPr>
          <a:xfrm>
            <a:off x="565393" y="3485665"/>
            <a:ext cx="6568324" cy="642938"/>
          </a:xfrm>
          <a:prstGeom prst="rect">
            <a:avLst/>
          </a:prstGeom>
        </p:spPr>
        <p:txBody>
          <a:bodyPr lIns="0" tIns="0" rIns="0" bIns="0">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380637757"/>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ontent Slide_0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68686-8C00-D26F-456C-10FBD0260FA7}"/>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Tree>
    <p:extLst>
      <p:ext uri="{BB962C8B-B14F-4D97-AF65-F5344CB8AC3E}">
        <p14:creationId xmlns:p14="http://schemas.microsoft.com/office/powerpoint/2010/main" val="904429626"/>
      </p:ext>
    </p:extLst>
  </p:cSld>
  <p:clrMapOvr>
    <a:masterClrMapping/>
  </p:clrMapOvr>
  <p:extLst>
    <p:ext uri="{DCECCB84-F9BA-43D5-87BE-67443E8EF086}">
      <p15:sldGuideLst xmlns:p15="http://schemas.microsoft.com/office/powerpoint/2012/main">
        <p15:guide id="4" orient="horz" pos="80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0">
                <a:srgbClr val="E60088"/>
              </a:gs>
              <a:gs pos="100000">
                <a:srgbClr val="5A2F9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1">
              <a:alpha val="12321"/>
            </a:schemeClr>
          </a:solidFill>
          <a:ln w="0"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14000">
                <a:srgbClr val="E60088"/>
              </a:gs>
              <a:gs pos="100000">
                <a:srgbClr val="5A2F92"/>
              </a:gs>
            </a:gsLst>
            <a:path path="circle">
              <a:fillToRect t="100000" r="100000"/>
            </a:path>
          </a:gradFill>
          <a:ln w="0" cap="flat">
            <a:noFill/>
            <a:prstDash val="solid"/>
            <a:miter/>
          </a:ln>
        </p:spPr>
        <p:txBody>
          <a:bodyPr rtlCol="0" anchor="ctr"/>
          <a:lstStyle/>
          <a:p>
            <a:endParaRPr lang="en-GB"/>
          </a:p>
        </p:txBody>
      </p:sp>
      <p:sp>
        <p:nvSpPr>
          <p:cNvPr id="4" name="Title 23">
            <a:extLst>
              <a:ext uri="{FF2B5EF4-FFF2-40B4-BE49-F238E27FC236}">
                <a16:creationId xmlns:a16="http://schemas.microsoft.com/office/drawing/2014/main" id="{9FAD4DE7-3A52-7798-9274-7F1C51CF748C}"/>
              </a:ext>
            </a:extLst>
          </p:cNvPr>
          <p:cNvSpPr>
            <a:spLocks noGrp="1"/>
          </p:cNvSpPr>
          <p:nvPr>
            <p:ph type="title" hasCustomPrompt="1"/>
          </p:nvPr>
        </p:nvSpPr>
        <p:spPr>
          <a:xfrm>
            <a:off x="565393" y="1617456"/>
            <a:ext cx="6568324" cy="1752549"/>
          </a:xfrm>
          <a:prstGeom prst="rect">
            <a:avLst/>
          </a:prstGeom>
        </p:spPr>
        <p:txBody>
          <a:bodyPr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5" name="Text Placeholder 28">
            <a:extLst>
              <a:ext uri="{FF2B5EF4-FFF2-40B4-BE49-F238E27FC236}">
                <a16:creationId xmlns:a16="http://schemas.microsoft.com/office/drawing/2014/main" id="{1BA5A649-B47E-110E-66E6-89A7AEED3386}"/>
              </a:ext>
            </a:extLst>
          </p:cNvPr>
          <p:cNvSpPr>
            <a:spLocks noGrp="1"/>
          </p:cNvSpPr>
          <p:nvPr>
            <p:ph type="body" sz="quarter" idx="11" hasCustomPrompt="1"/>
          </p:nvPr>
        </p:nvSpPr>
        <p:spPr>
          <a:xfrm>
            <a:off x="565393" y="3485665"/>
            <a:ext cx="6568324" cy="642938"/>
          </a:xfrm>
          <a:prstGeom prst="rect">
            <a:avLst/>
          </a:prstGeom>
        </p:spPr>
        <p:txBody>
          <a:bodyPr>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423530216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100000">
                <a:srgbClr val="A6CE3C"/>
              </a:gs>
              <a:gs pos="19000">
                <a:schemeClr val="accent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3">
              <a:alpha val="12321"/>
            </a:schemeClr>
          </a:solidFill>
          <a:ln w="0"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100000">
                <a:srgbClr val="A6CE3C"/>
              </a:gs>
              <a:gs pos="0">
                <a:schemeClr val="accent4"/>
              </a:gs>
            </a:gsLst>
            <a:path path="circle">
              <a:fillToRect t="100000" r="100000"/>
            </a:path>
          </a:gradFill>
          <a:ln w="0" cap="flat">
            <a:noFill/>
            <a:prstDash val="solid"/>
            <a:miter/>
          </a:ln>
        </p:spPr>
        <p:txBody>
          <a:bodyPr rtlCol="0" anchor="ctr"/>
          <a:lstStyle/>
          <a:p>
            <a:endParaRPr lang="en-GB"/>
          </a:p>
        </p:txBody>
      </p:sp>
      <p:sp>
        <p:nvSpPr>
          <p:cNvPr id="4" name="Title 23">
            <a:extLst>
              <a:ext uri="{FF2B5EF4-FFF2-40B4-BE49-F238E27FC236}">
                <a16:creationId xmlns:a16="http://schemas.microsoft.com/office/drawing/2014/main" id="{9FAD4DE7-3A52-7798-9274-7F1C51CF748C}"/>
              </a:ext>
            </a:extLst>
          </p:cNvPr>
          <p:cNvSpPr>
            <a:spLocks noGrp="1"/>
          </p:cNvSpPr>
          <p:nvPr>
            <p:ph type="title" hasCustomPrompt="1"/>
          </p:nvPr>
        </p:nvSpPr>
        <p:spPr>
          <a:xfrm>
            <a:off x="565393" y="1617456"/>
            <a:ext cx="6568324" cy="1752549"/>
          </a:xfrm>
          <a:prstGeom prst="rect">
            <a:avLst/>
          </a:prstGeom>
        </p:spPr>
        <p:txBody>
          <a:bodyPr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5" name="Text Placeholder 28">
            <a:extLst>
              <a:ext uri="{FF2B5EF4-FFF2-40B4-BE49-F238E27FC236}">
                <a16:creationId xmlns:a16="http://schemas.microsoft.com/office/drawing/2014/main" id="{1BA5A649-B47E-110E-66E6-89A7AEED3386}"/>
              </a:ext>
            </a:extLst>
          </p:cNvPr>
          <p:cNvSpPr>
            <a:spLocks noGrp="1"/>
          </p:cNvSpPr>
          <p:nvPr>
            <p:ph type="body" sz="quarter" idx="11" hasCustomPrompt="1"/>
          </p:nvPr>
        </p:nvSpPr>
        <p:spPr>
          <a:xfrm>
            <a:off x="565393" y="3485665"/>
            <a:ext cx="6568324" cy="642938"/>
          </a:xfrm>
          <a:prstGeom prst="rect">
            <a:avLst/>
          </a:prstGeom>
        </p:spPr>
        <p:txBody>
          <a:bodyPr>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70305733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100000">
                <a:srgbClr val="FBAD18"/>
              </a:gs>
              <a:gs pos="18000">
                <a:srgbClr val="D00A5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3">
              <a:alpha val="9000"/>
            </a:schemeClr>
          </a:solidFill>
          <a:ln w="0"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99000">
                <a:srgbClr val="FBAD18"/>
              </a:gs>
              <a:gs pos="0">
                <a:srgbClr val="D00A54"/>
              </a:gs>
            </a:gsLst>
            <a:path path="circle">
              <a:fillToRect t="100000" r="100000"/>
            </a:path>
          </a:gradFill>
          <a:ln w="0" cap="flat">
            <a:noFill/>
            <a:prstDash val="solid"/>
            <a:miter/>
          </a:ln>
        </p:spPr>
        <p:txBody>
          <a:bodyPr rtlCol="0" anchor="ctr"/>
          <a:lstStyle/>
          <a:p>
            <a:endParaRPr lang="en-GB"/>
          </a:p>
        </p:txBody>
      </p:sp>
      <p:sp>
        <p:nvSpPr>
          <p:cNvPr id="4" name="Title 23">
            <a:extLst>
              <a:ext uri="{FF2B5EF4-FFF2-40B4-BE49-F238E27FC236}">
                <a16:creationId xmlns:a16="http://schemas.microsoft.com/office/drawing/2014/main" id="{9FAD4DE7-3A52-7798-9274-7F1C51CF748C}"/>
              </a:ext>
            </a:extLst>
          </p:cNvPr>
          <p:cNvSpPr>
            <a:spLocks noGrp="1"/>
          </p:cNvSpPr>
          <p:nvPr>
            <p:ph type="title" hasCustomPrompt="1"/>
          </p:nvPr>
        </p:nvSpPr>
        <p:spPr>
          <a:xfrm>
            <a:off x="565393" y="1617456"/>
            <a:ext cx="6568324" cy="1752549"/>
          </a:xfrm>
          <a:prstGeom prst="rect">
            <a:avLst/>
          </a:prstGeom>
        </p:spPr>
        <p:txBody>
          <a:bodyPr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5" name="Text Placeholder 28">
            <a:extLst>
              <a:ext uri="{FF2B5EF4-FFF2-40B4-BE49-F238E27FC236}">
                <a16:creationId xmlns:a16="http://schemas.microsoft.com/office/drawing/2014/main" id="{1BA5A649-B47E-110E-66E6-89A7AEED3386}"/>
              </a:ext>
            </a:extLst>
          </p:cNvPr>
          <p:cNvSpPr>
            <a:spLocks noGrp="1"/>
          </p:cNvSpPr>
          <p:nvPr>
            <p:ph type="body" sz="quarter" idx="11" hasCustomPrompt="1"/>
          </p:nvPr>
        </p:nvSpPr>
        <p:spPr>
          <a:xfrm>
            <a:off x="565393" y="3485665"/>
            <a:ext cx="6568324" cy="642938"/>
          </a:xfrm>
          <a:prstGeom prst="rect">
            <a:avLst/>
          </a:prstGeom>
        </p:spPr>
        <p:txBody>
          <a:bodyPr>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250594464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100000">
                <a:srgbClr val="FBAD18"/>
              </a:gs>
              <a:gs pos="18000">
                <a:srgbClr val="F04C23"/>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3">
              <a:alpha val="9000"/>
            </a:schemeClr>
          </a:solidFill>
          <a:ln w="0"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99000">
                <a:srgbClr val="FBAD18"/>
              </a:gs>
              <a:gs pos="0">
                <a:srgbClr val="F04C23"/>
              </a:gs>
            </a:gsLst>
            <a:path path="circle">
              <a:fillToRect t="100000" r="100000"/>
            </a:path>
          </a:gradFill>
          <a:ln w="0" cap="flat">
            <a:noFill/>
            <a:prstDash val="solid"/>
            <a:miter/>
          </a:ln>
        </p:spPr>
        <p:txBody>
          <a:bodyPr rtlCol="0" anchor="ctr"/>
          <a:lstStyle/>
          <a:p>
            <a:endParaRPr lang="en-GB"/>
          </a:p>
        </p:txBody>
      </p:sp>
      <p:sp>
        <p:nvSpPr>
          <p:cNvPr id="4" name="Title 23">
            <a:extLst>
              <a:ext uri="{FF2B5EF4-FFF2-40B4-BE49-F238E27FC236}">
                <a16:creationId xmlns:a16="http://schemas.microsoft.com/office/drawing/2014/main" id="{9FAD4DE7-3A52-7798-9274-7F1C51CF748C}"/>
              </a:ext>
            </a:extLst>
          </p:cNvPr>
          <p:cNvSpPr>
            <a:spLocks noGrp="1"/>
          </p:cNvSpPr>
          <p:nvPr>
            <p:ph type="title" hasCustomPrompt="1"/>
          </p:nvPr>
        </p:nvSpPr>
        <p:spPr>
          <a:xfrm>
            <a:off x="565393" y="1617456"/>
            <a:ext cx="6568324" cy="1752549"/>
          </a:xfrm>
          <a:prstGeom prst="rect">
            <a:avLst/>
          </a:prstGeom>
        </p:spPr>
        <p:txBody>
          <a:bodyPr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5" name="Text Placeholder 28">
            <a:extLst>
              <a:ext uri="{FF2B5EF4-FFF2-40B4-BE49-F238E27FC236}">
                <a16:creationId xmlns:a16="http://schemas.microsoft.com/office/drawing/2014/main" id="{1BA5A649-B47E-110E-66E6-89A7AEED3386}"/>
              </a:ext>
            </a:extLst>
          </p:cNvPr>
          <p:cNvSpPr>
            <a:spLocks noGrp="1"/>
          </p:cNvSpPr>
          <p:nvPr>
            <p:ph type="body" sz="quarter" idx="11" hasCustomPrompt="1"/>
          </p:nvPr>
        </p:nvSpPr>
        <p:spPr>
          <a:xfrm>
            <a:off x="565393" y="3485665"/>
            <a:ext cx="6568324" cy="642938"/>
          </a:xfrm>
          <a:prstGeom prst="rect">
            <a:avLst/>
          </a:prstGeom>
        </p:spPr>
        <p:txBody>
          <a:bodyPr>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41538663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100000">
                <a:srgbClr val="FBAD18"/>
              </a:gs>
              <a:gs pos="17000">
                <a:srgbClr val="E60088"/>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3">
              <a:alpha val="9000"/>
            </a:schemeClr>
          </a:solidFill>
          <a:ln w="0"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99000">
                <a:srgbClr val="FBAD18"/>
              </a:gs>
              <a:gs pos="0">
                <a:srgbClr val="E60088"/>
              </a:gs>
            </a:gsLst>
            <a:path path="circle">
              <a:fillToRect t="100000" r="100000"/>
            </a:path>
          </a:gradFill>
          <a:ln w="0" cap="flat">
            <a:noFill/>
            <a:prstDash val="solid"/>
            <a:miter/>
          </a:ln>
        </p:spPr>
        <p:txBody>
          <a:bodyPr rtlCol="0" anchor="ctr"/>
          <a:lstStyle/>
          <a:p>
            <a:endParaRPr lang="en-GB"/>
          </a:p>
        </p:txBody>
      </p:sp>
      <p:sp>
        <p:nvSpPr>
          <p:cNvPr id="4" name="Title 23">
            <a:extLst>
              <a:ext uri="{FF2B5EF4-FFF2-40B4-BE49-F238E27FC236}">
                <a16:creationId xmlns:a16="http://schemas.microsoft.com/office/drawing/2014/main" id="{9FAD4DE7-3A52-7798-9274-7F1C51CF748C}"/>
              </a:ext>
            </a:extLst>
          </p:cNvPr>
          <p:cNvSpPr>
            <a:spLocks noGrp="1"/>
          </p:cNvSpPr>
          <p:nvPr>
            <p:ph type="title" hasCustomPrompt="1"/>
          </p:nvPr>
        </p:nvSpPr>
        <p:spPr>
          <a:xfrm>
            <a:off x="565393" y="1617456"/>
            <a:ext cx="6568324" cy="1752549"/>
          </a:xfrm>
          <a:prstGeom prst="rect">
            <a:avLst/>
          </a:prstGeom>
        </p:spPr>
        <p:txBody>
          <a:bodyPr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5" name="Text Placeholder 28">
            <a:extLst>
              <a:ext uri="{FF2B5EF4-FFF2-40B4-BE49-F238E27FC236}">
                <a16:creationId xmlns:a16="http://schemas.microsoft.com/office/drawing/2014/main" id="{1BA5A649-B47E-110E-66E6-89A7AEED3386}"/>
              </a:ext>
            </a:extLst>
          </p:cNvPr>
          <p:cNvSpPr>
            <a:spLocks noGrp="1"/>
          </p:cNvSpPr>
          <p:nvPr>
            <p:ph type="body" sz="quarter" idx="11" hasCustomPrompt="1"/>
          </p:nvPr>
        </p:nvSpPr>
        <p:spPr>
          <a:xfrm>
            <a:off x="565393" y="3485665"/>
            <a:ext cx="6568324" cy="642938"/>
          </a:xfrm>
          <a:prstGeom prst="rect">
            <a:avLst/>
          </a:prstGeom>
        </p:spPr>
        <p:txBody>
          <a:bodyPr>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233986628"/>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6" Type="http://schemas.openxmlformats.org/officeDocument/2006/relationships/image" Target="../media/image6.sv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image" Target="../media/image5.png"/><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4.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image" Target="../media/image6.svg"/><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image" Target="../media/image5.png"/><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image" Target="../media/image4.svg"/><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image" Target="../media/image3.png"/><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22908DA-2C9B-7903-B59E-556389996363}"/>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8337137" y="102425"/>
            <a:ext cx="695326" cy="451961"/>
          </a:xfrm>
          <a:prstGeom prst="rect">
            <a:avLst/>
          </a:prstGeom>
        </p:spPr>
      </p:pic>
      <p:pic>
        <p:nvPicPr>
          <p:cNvPr id="10" name="Graphic 9">
            <a:extLst>
              <a:ext uri="{FF2B5EF4-FFF2-40B4-BE49-F238E27FC236}">
                <a16:creationId xmlns:a16="http://schemas.microsoft.com/office/drawing/2014/main" id="{1D960EE8-BD84-2422-3BAD-086D20F5BC42}"/>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303213" y="4778644"/>
            <a:ext cx="8532000" cy="67746"/>
          </a:xfrm>
          <a:prstGeom prst="rect">
            <a:avLst/>
          </a:prstGeom>
        </p:spPr>
      </p:pic>
      <p:sp>
        <p:nvSpPr>
          <p:cNvPr id="11" name="TextBox 10">
            <a:extLst>
              <a:ext uri="{FF2B5EF4-FFF2-40B4-BE49-F238E27FC236}">
                <a16:creationId xmlns:a16="http://schemas.microsoft.com/office/drawing/2014/main" id="{86FDD5C0-3687-FA8A-356D-B88FA3D9103C}"/>
              </a:ext>
            </a:extLst>
          </p:cNvPr>
          <p:cNvSpPr txBox="1"/>
          <p:nvPr userDrawn="1"/>
        </p:nvSpPr>
        <p:spPr>
          <a:xfrm>
            <a:off x="303213" y="4725369"/>
            <a:ext cx="3155604" cy="422894"/>
          </a:xfrm>
          <a:prstGeom prst="rect">
            <a:avLst/>
          </a:prstGeom>
          <a:noFill/>
        </p:spPr>
        <p:txBody>
          <a:bodyPr wrap="none" lIns="0" tIns="0" r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dirty="0">
                <a:solidFill>
                  <a:schemeClr val="accent6"/>
                </a:solidFill>
                <a:latin typeface="+mn-lt"/>
                <a:cs typeface="Calibri Light" panose="020F0302020204030204" pitchFamily="34" charset="0"/>
              </a:rPr>
              <a:t>© Copyright Adapt IT Holdings Proprietary Limited (</a:t>
            </a:r>
            <a:r>
              <a:rPr lang="en-US" sz="600" dirty="0" err="1">
                <a:solidFill>
                  <a:schemeClr val="accent6"/>
                </a:solidFill>
                <a:latin typeface="+mn-lt"/>
                <a:cs typeface="Calibri Light" panose="020F0302020204030204" pitchFamily="34" charset="0"/>
              </a:rPr>
              <a:t>www.adaptit.com</a:t>
            </a:r>
            <a:r>
              <a:rPr lang="en-US" sz="600" dirty="0">
                <a:solidFill>
                  <a:schemeClr val="accent6"/>
                </a:solidFill>
                <a:latin typeface="+mn-lt"/>
                <a:cs typeface="Calibri Light" panose="020F0302020204030204" pitchFamily="34" charset="0"/>
              </a:rPr>
              <a:t>). All rights reserved.</a:t>
            </a:r>
            <a:endParaRPr lang="en-ZA" sz="600" dirty="0">
              <a:solidFill>
                <a:schemeClr val="accent6"/>
              </a:solidFill>
              <a:latin typeface="+mn-lt"/>
              <a:cs typeface="Calibri Light" panose="020F0302020204030204" pitchFamily="34" charset="0"/>
            </a:endParaRPr>
          </a:p>
        </p:txBody>
      </p:sp>
      <p:sp>
        <p:nvSpPr>
          <p:cNvPr id="13" name="Rectangle 12">
            <a:extLst>
              <a:ext uri="{FF2B5EF4-FFF2-40B4-BE49-F238E27FC236}">
                <a16:creationId xmlns:a16="http://schemas.microsoft.com/office/drawing/2014/main" id="{33A1D083-3347-7DAB-CAF3-D30C107C3526}"/>
              </a:ext>
            </a:extLst>
          </p:cNvPr>
          <p:cNvSpPr/>
          <p:nvPr userDrawn="1"/>
        </p:nvSpPr>
        <p:spPr>
          <a:xfrm>
            <a:off x="9353405" y="0"/>
            <a:ext cx="593313" cy="593313"/>
          </a:xfrm>
          <a:prstGeom prst="rect">
            <a:avLst/>
          </a:prstGeom>
          <a:solidFill>
            <a:srgbClr val="FBA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BB8E1F41-7CD6-F962-0176-50F39BBB4CFD}"/>
              </a:ext>
            </a:extLst>
          </p:cNvPr>
          <p:cNvSpPr/>
          <p:nvPr userDrawn="1"/>
        </p:nvSpPr>
        <p:spPr>
          <a:xfrm>
            <a:off x="9353405" y="650550"/>
            <a:ext cx="593313" cy="593313"/>
          </a:xfrm>
          <a:prstGeom prst="rect">
            <a:avLst/>
          </a:prstGeom>
          <a:solidFill>
            <a:srgbClr val="F04C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30A1B983-6ECD-3B21-D0AC-1BE2C5C9CDFD}"/>
              </a:ext>
            </a:extLst>
          </p:cNvPr>
          <p:cNvSpPr/>
          <p:nvPr userDrawn="1"/>
        </p:nvSpPr>
        <p:spPr>
          <a:xfrm>
            <a:off x="9353405" y="1301100"/>
            <a:ext cx="593313" cy="593313"/>
          </a:xfrm>
          <a:prstGeom prst="rect">
            <a:avLst/>
          </a:prstGeom>
          <a:solidFill>
            <a:srgbClr val="A6C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9D81D1B3-3B50-2D70-4C3E-40F68D9132DD}"/>
              </a:ext>
            </a:extLst>
          </p:cNvPr>
          <p:cNvSpPr/>
          <p:nvPr userDrawn="1"/>
        </p:nvSpPr>
        <p:spPr>
          <a:xfrm>
            <a:off x="9353405" y="1951650"/>
            <a:ext cx="593313" cy="593313"/>
          </a:xfrm>
          <a:prstGeom prst="rect">
            <a:avLst/>
          </a:prstGeom>
          <a:solidFill>
            <a:srgbClr val="E60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44D7CB7E-54F8-A48D-9133-C52BC8605F60}"/>
              </a:ext>
            </a:extLst>
          </p:cNvPr>
          <p:cNvSpPr/>
          <p:nvPr userDrawn="1"/>
        </p:nvSpPr>
        <p:spPr>
          <a:xfrm>
            <a:off x="9353405" y="2602200"/>
            <a:ext cx="593313" cy="593313"/>
          </a:xfrm>
          <a:prstGeom prst="rect">
            <a:avLst/>
          </a:prstGeom>
          <a:solidFill>
            <a:srgbClr val="D00A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CD698541-3164-95AC-B81A-94CFA81A8C1B}"/>
              </a:ext>
            </a:extLst>
          </p:cNvPr>
          <p:cNvSpPr/>
          <p:nvPr userDrawn="1"/>
        </p:nvSpPr>
        <p:spPr>
          <a:xfrm>
            <a:off x="9353405" y="3252751"/>
            <a:ext cx="593313" cy="593313"/>
          </a:xfrm>
          <a:prstGeom prst="rect">
            <a:avLst/>
          </a:prstGeom>
          <a:solidFill>
            <a:srgbClr val="5A2F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213212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p:titleStyle>
    <p:bodyStyle>
      <a:lvl1pPr marL="0" indent="0" algn="l" defTabSz="685800" rtl="0" eaLnBrk="1" latinLnBrk="0" hangingPunct="1">
        <a:lnSpc>
          <a:spcPts val="164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2pPr>
      <a:lvl3pPr marL="6858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3pPr>
      <a:lvl4pPr marL="10287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91" userDrawn="1">
          <p15:clr>
            <a:srgbClr val="F26B43"/>
          </p15:clr>
        </p15:guide>
        <p15:guide id="3" pos="5566" userDrawn="1">
          <p15:clr>
            <a:srgbClr val="F26B43"/>
          </p15:clr>
        </p15:guide>
        <p15:guide id="6" orient="horz" pos="3049" userDrawn="1">
          <p15:clr>
            <a:srgbClr val="F26B43"/>
          </p15:clr>
        </p15:guide>
        <p15:guide id="7" orient="horz" pos="2752" userDrawn="1">
          <p15:clr>
            <a:srgbClr val="F26B43"/>
          </p15:clr>
        </p15:guide>
        <p15:guide id="8" orient="horz" pos="196" userDrawn="1">
          <p15:clr>
            <a:srgbClr val="F26B43"/>
          </p15:clr>
        </p15:guide>
        <p15:guide id="9" orient="horz" pos="805" userDrawn="1">
          <p15:clr>
            <a:srgbClr val="F26B43"/>
          </p15:clr>
        </p15:guide>
        <p15:guide id="10" orient="horz" pos="1780" userDrawn="1">
          <p15:clr>
            <a:srgbClr val="F26B43"/>
          </p15:clr>
        </p15:guide>
        <p15:guide id="11" orient="horz" pos="616" userDrawn="1">
          <p15:clr>
            <a:srgbClr val="F26B43"/>
          </p15:clr>
        </p15:guide>
        <p15:guide id="12" orient="horz" pos="584" userDrawn="1">
          <p15:clr>
            <a:srgbClr val="F26B43"/>
          </p15:clr>
        </p15:guide>
        <p15:guide id="13" orient="horz" pos="486" userDrawn="1">
          <p15:clr>
            <a:srgbClr val="F26B43"/>
          </p15:clr>
        </p15:guide>
        <p15:guide id="14" orient="horz" pos="460" userDrawn="1">
          <p15:clr>
            <a:srgbClr val="F26B43"/>
          </p15:clr>
        </p15:guide>
        <p15:guide id="15" orient="horz" pos="436" userDrawn="1">
          <p15:clr>
            <a:srgbClr val="F26B43"/>
          </p15:clr>
        </p15:guide>
        <p15:guide id="16" orient="horz" pos="310" userDrawn="1">
          <p15:clr>
            <a:srgbClr val="F26B43"/>
          </p15:clr>
        </p15:guide>
        <p15:guide id="17" orient="horz" pos="25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3213" y="799392"/>
            <a:ext cx="8532812" cy="662483"/>
          </a:xfrm>
          <a:prstGeom prst="rect">
            <a:avLst/>
          </a:prstGeom>
        </p:spPr>
        <p:txBody>
          <a:bodyPr vert="horz" lIns="0" tIns="0" rIns="0" bIns="0" rtlCol="0" anchor="ctr">
            <a:noAutofit/>
          </a:bodyPr>
          <a:lstStyle/>
          <a:p>
            <a:r>
              <a:rPr lang="en-GB" dirty="0"/>
              <a:t>Click to edit Master title style</a:t>
            </a:r>
            <a:br>
              <a:rPr lang="en-GB" dirty="0"/>
            </a:br>
            <a:r>
              <a:rPr lang="en-GB" dirty="0"/>
              <a:t>Click to edit Master title style</a:t>
            </a:r>
          </a:p>
        </p:txBody>
      </p:sp>
      <p:sp>
        <p:nvSpPr>
          <p:cNvPr id="3" name="Text Placeholder 2"/>
          <p:cNvSpPr>
            <a:spLocks noGrp="1"/>
          </p:cNvSpPr>
          <p:nvPr>
            <p:ph type="body" idx="1"/>
          </p:nvPr>
        </p:nvSpPr>
        <p:spPr>
          <a:xfrm>
            <a:off x="303213" y="1712317"/>
            <a:ext cx="8532812" cy="2656484"/>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Graphic 4">
            <a:extLst>
              <a:ext uri="{FF2B5EF4-FFF2-40B4-BE49-F238E27FC236}">
                <a16:creationId xmlns:a16="http://schemas.microsoft.com/office/drawing/2014/main" id="{D3780AAD-3A7F-FD6D-0EAA-99F7E386BCF8}"/>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303213" y="4778644"/>
            <a:ext cx="8532000" cy="67746"/>
          </a:xfrm>
          <a:prstGeom prst="rect">
            <a:avLst/>
          </a:prstGeom>
        </p:spPr>
      </p:pic>
      <p:sp>
        <p:nvSpPr>
          <p:cNvPr id="4" name="TextBox 3">
            <a:extLst>
              <a:ext uri="{FF2B5EF4-FFF2-40B4-BE49-F238E27FC236}">
                <a16:creationId xmlns:a16="http://schemas.microsoft.com/office/drawing/2014/main" id="{655BFE9C-162F-8C65-57FC-4B9F16A072C4}"/>
              </a:ext>
            </a:extLst>
          </p:cNvPr>
          <p:cNvSpPr txBox="1"/>
          <p:nvPr userDrawn="1"/>
        </p:nvSpPr>
        <p:spPr>
          <a:xfrm>
            <a:off x="303213" y="4725369"/>
            <a:ext cx="3155604" cy="422894"/>
          </a:xfrm>
          <a:prstGeom prst="rect">
            <a:avLst/>
          </a:prstGeom>
          <a:noFill/>
        </p:spPr>
        <p:txBody>
          <a:bodyPr wrap="none" lIns="0" tIns="0" r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dirty="0">
                <a:solidFill>
                  <a:schemeClr val="accent6"/>
                </a:solidFill>
                <a:latin typeface="+mn-lt"/>
                <a:cs typeface="Calibri Light" panose="020F0302020204030204" pitchFamily="34" charset="0"/>
              </a:rPr>
              <a:t>© Copyright Adapt IT Holdings Proprietary Limited (</a:t>
            </a:r>
            <a:r>
              <a:rPr lang="en-US" sz="600" dirty="0" err="1">
                <a:solidFill>
                  <a:schemeClr val="accent6"/>
                </a:solidFill>
                <a:latin typeface="+mn-lt"/>
                <a:cs typeface="Calibri Light" panose="020F0302020204030204" pitchFamily="34" charset="0"/>
              </a:rPr>
              <a:t>www.adaptit.com</a:t>
            </a:r>
            <a:r>
              <a:rPr lang="en-US" sz="600" dirty="0">
                <a:solidFill>
                  <a:schemeClr val="accent6"/>
                </a:solidFill>
                <a:latin typeface="+mn-lt"/>
                <a:cs typeface="Calibri Light" panose="020F0302020204030204" pitchFamily="34" charset="0"/>
              </a:rPr>
              <a:t>). All rights reserved.</a:t>
            </a:r>
            <a:endParaRPr lang="en-ZA" sz="600" dirty="0">
              <a:solidFill>
                <a:schemeClr val="accent6"/>
              </a:solidFill>
              <a:latin typeface="+mn-lt"/>
              <a:cs typeface="Calibri Light" panose="020F0302020204030204" pitchFamily="34" charset="0"/>
            </a:endParaRPr>
          </a:p>
        </p:txBody>
      </p:sp>
      <p:pic>
        <p:nvPicPr>
          <p:cNvPr id="8" name="Graphic 7">
            <a:extLst>
              <a:ext uri="{FF2B5EF4-FFF2-40B4-BE49-F238E27FC236}">
                <a16:creationId xmlns:a16="http://schemas.microsoft.com/office/drawing/2014/main" id="{A4FC1589-AB22-9F28-70D1-97D0603AE637}"/>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8768945" y="106420"/>
            <a:ext cx="233165" cy="283129"/>
          </a:xfrm>
          <a:prstGeom prst="rect">
            <a:avLst/>
          </a:prstGeom>
        </p:spPr>
      </p:pic>
    </p:spTree>
    <p:extLst>
      <p:ext uri="{BB962C8B-B14F-4D97-AF65-F5344CB8AC3E}">
        <p14:creationId xmlns:p14="http://schemas.microsoft.com/office/powerpoint/2010/main" val="56812119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708" r:id="rId10"/>
    <p:sldLayoutId id="2147483710" r:id="rId11"/>
  </p:sldLayoutIdLst>
  <p:txStyles>
    <p:title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p:titleStyle>
    <p:bodyStyle>
      <a:lvl1pPr marL="0" indent="0" algn="l" defTabSz="685800" rtl="0" eaLnBrk="1" latinLnBrk="0" hangingPunct="1">
        <a:lnSpc>
          <a:spcPts val="1440"/>
        </a:lnSpc>
        <a:spcBef>
          <a:spcPts val="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2pPr>
      <a:lvl3pPr marL="6858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3pPr>
      <a:lvl4pPr marL="10287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91" userDrawn="1">
          <p15:clr>
            <a:srgbClr val="F26B43"/>
          </p15:clr>
        </p15:guide>
        <p15:guide id="3" pos="5566" userDrawn="1">
          <p15:clr>
            <a:srgbClr val="F26B43"/>
          </p15:clr>
        </p15:guide>
        <p15:guide id="6" orient="horz" pos="3049" userDrawn="1">
          <p15:clr>
            <a:srgbClr val="F26B43"/>
          </p15:clr>
        </p15:guide>
        <p15:guide id="7" orient="horz" pos="2752" userDrawn="1">
          <p15:clr>
            <a:srgbClr val="F26B43"/>
          </p15:clr>
        </p15:guide>
        <p15:guide id="8" orient="horz" pos="196" userDrawn="1">
          <p15:clr>
            <a:srgbClr val="F26B43"/>
          </p15:clr>
        </p15:guide>
        <p15:guide id="9" orient="horz" pos="50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3213" y="799392"/>
            <a:ext cx="8532812" cy="662483"/>
          </a:xfrm>
          <a:prstGeom prst="rect">
            <a:avLst/>
          </a:prstGeom>
        </p:spPr>
        <p:txBody>
          <a:bodyPr vert="horz" lIns="0" tIns="0" rIns="0" bIns="0" rtlCol="0" anchor="ctr">
            <a:noAutofit/>
          </a:bodyPr>
          <a:lstStyle/>
          <a:p>
            <a:r>
              <a:rPr lang="en-GB" dirty="0"/>
              <a:t>Click to edit Master title style</a:t>
            </a:r>
            <a:br>
              <a:rPr lang="en-GB" dirty="0"/>
            </a:br>
            <a:r>
              <a:rPr lang="en-GB" dirty="0"/>
              <a:t>Click to edit Master title style</a:t>
            </a:r>
          </a:p>
        </p:txBody>
      </p:sp>
      <p:sp>
        <p:nvSpPr>
          <p:cNvPr id="3" name="Text Placeholder 2"/>
          <p:cNvSpPr>
            <a:spLocks noGrp="1"/>
          </p:cNvSpPr>
          <p:nvPr>
            <p:ph type="body" idx="1"/>
          </p:nvPr>
        </p:nvSpPr>
        <p:spPr>
          <a:xfrm>
            <a:off x="303213" y="1712317"/>
            <a:ext cx="8532812" cy="2656484"/>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Graphic 4">
            <a:extLst>
              <a:ext uri="{FF2B5EF4-FFF2-40B4-BE49-F238E27FC236}">
                <a16:creationId xmlns:a16="http://schemas.microsoft.com/office/drawing/2014/main" id="{D3780AAD-3A7F-FD6D-0EAA-99F7E386BCF8}"/>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303213" y="4778644"/>
            <a:ext cx="8532000" cy="67746"/>
          </a:xfrm>
          <a:prstGeom prst="rect">
            <a:avLst/>
          </a:prstGeom>
        </p:spPr>
      </p:pic>
      <p:sp>
        <p:nvSpPr>
          <p:cNvPr id="4" name="TextBox 3">
            <a:extLst>
              <a:ext uri="{FF2B5EF4-FFF2-40B4-BE49-F238E27FC236}">
                <a16:creationId xmlns:a16="http://schemas.microsoft.com/office/drawing/2014/main" id="{655BFE9C-162F-8C65-57FC-4B9F16A072C4}"/>
              </a:ext>
            </a:extLst>
          </p:cNvPr>
          <p:cNvSpPr txBox="1"/>
          <p:nvPr userDrawn="1"/>
        </p:nvSpPr>
        <p:spPr>
          <a:xfrm>
            <a:off x="303213" y="4726800"/>
            <a:ext cx="3155604" cy="422894"/>
          </a:xfrm>
          <a:prstGeom prst="rect">
            <a:avLst/>
          </a:prstGeom>
          <a:noFill/>
        </p:spPr>
        <p:txBody>
          <a:bodyPr wrap="none" lIns="0" tIns="0" r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dirty="0">
                <a:solidFill>
                  <a:schemeClr val="accent6"/>
                </a:solidFill>
                <a:latin typeface="+mn-lt"/>
                <a:cs typeface="Calibri Light" panose="020F0302020204030204" pitchFamily="34" charset="0"/>
              </a:rPr>
              <a:t>© Copyright Adapt IT Holdings Proprietary Limited (</a:t>
            </a:r>
            <a:r>
              <a:rPr lang="en-US" sz="600" dirty="0" err="1">
                <a:solidFill>
                  <a:schemeClr val="accent6"/>
                </a:solidFill>
                <a:latin typeface="+mn-lt"/>
                <a:cs typeface="Calibri Light" panose="020F0302020204030204" pitchFamily="34" charset="0"/>
              </a:rPr>
              <a:t>www.adaptit.com</a:t>
            </a:r>
            <a:r>
              <a:rPr lang="en-US" sz="600" dirty="0">
                <a:solidFill>
                  <a:schemeClr val="accent6"/>
                </a:solidFill>
                <a:latin typeface="+mn-lt"/>
                <a:cs typeface="Calibri Light" panose="020F0302020204030204" pitchFamily="34" charset="0"/>
              </a:rPr>
              <a:t>). All rights reserved.</a:t>
            </a:r>
            <a:endParaRPr lang="en-ZA" sz="600" dirty="0">
              <a:solidFill>
                <a:schemeClr val="accent6"/>
              </a:solidFill>
              <a:latin typeface="+mn-lt"/>
              <a:cs typeface="Calibri Light" panose="020F0302020204030204" pitchFamily="34" charset="0"/>
            </a:endParaRPr>
          </a:p>
        </p:txBody>
      </p:sp>
      <p:pic>
        <p:nvPicPr>
          <p:cNvPr id="8" name="Graphic 7">
            <a:extLst>
              <a:ext uri="{FF2B5EF4-FFF2-40B4-BE49-F238E27FC236}">
                <a16:creationId xmlns:a16="http://schemas.microsoft.com/office/drawing/2014/main" id="{A4FC1589-AB22-9F28-70D1-97D0603AE637}"/>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8769600" y="108000"/>
            <a:ext cx="233165" cy="283129"/>
          </a:xfrm>
          <a:prstGeom prst="rect">
            <a:avLst/>
          </a:prstGeom>
        </p:spPr>
      </p:pic>
    </p:spTree>
    <p:extLst>
      <p:ext uri="{BB962C8B-B14F-4D97-AF65-F5344CB8AC3E}">
        <p14:creationId xmlns:p14="http://schemas.microsoft.com/office/powerpoint/2010/main" val="1439662733"/>
      </p:ext>
    </p:extLst>
  </p:cSld>
  <p:clrMap bg1="lt1" tx1="dk1" bg2="lt2" tx2="dk2" accent1="accent1" accent2="accent2" accent3="accent3" accent4="accent4" accent5="accent5" accent6="accent6" hlink="hlink" folHlink="folHlink"/>
  <p:sldLayoutIdLst>
    <p:sldLayoutId id="214748368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9" r:id="rId20"/>
    <p:sldLayoutId id="2147483711" r:id="rId21"/>
  </p:sldLayoutIdLst>
  <p:txStyles>
    <p:title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p:titleStyle>
    <p:bodyStyle>
      <a:lvl1pPr marL="0" indent="0" algn="l" defTabSz="685800" rtl="0" eaLnBrk="1" latinLnBrk="0" hangingPunct="1">
        <a:lnSpc>
          <a:spcPts val="1440"/>
        </a:lnSpc>
        <a:spcBef>
          <a:spcPts val="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2pPr>
      <a:lvl3pPr marL="6858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3pPr>
      <a:lvl4pPr marL="10287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91" userDrawn="1">
          <p15:clr>
            <a:srgbClr val="F26B43"/>
          </p15:clr>
        </p15:guide>
        <p15:guide id="3" pos="5566" userDrawn="1">
          <p15:clr>
            <a:srgbClr val="F26B43"/>
          </p15:clr>
        </p15:guide>
        <p15:guide id="6" orient="horz" pos="3049" userDrawn="1">
          <p15:clr>
            <a:srgbClr val="F26B43"/>
          </p15:clr>
        </p15:guide>
        <p15:guide id="7" orient="horz" pos="2752" userDrawn="1">
          <p15:clr>
            <a:srgbClr val="F26B43"/>
          </p15:clr>
        </p15:guide>
        <p15:guide id="8" orient="horz" pos="196" userDrawn="1">
          <p15:clr>
            <a:srgbClr val="F26B43"/>
          </p15:clr>
        </p15:guide>
        <p15:guide id="9" orient="horz" pos="50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0.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g"/><Relationship Id="rId2" Type="http://schemas.openxmlformats.org/officeDocument/2006/relationships/image" Target="../media/image14.png"/><Relationship Id="rId1" Type="http://schemas.openxmlformats.org/officeDocument/2006/relationships/slideLayout" Target="../slideLayouts/slideLayout26.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AF3B7AD-0116-EA00-7D28-DA29D91FAF95}"/>
              </a:ext>
            </a:extLst>
          </p:cNvPr>
          <p:cNvSpPr>
            <a:spLocks noGrp="1"/>
          </p:cNvSpPr>
          <p:nvPr>
            <p:ph type="title"/>
          </p:nvPr>
        </p:nvSpPr>
        <p:spPr>
          <a:xfrm>
            <a:off x="565393" y="1617456"/>
            <a:ext cx="6568324" cy="1452315"/>
          </a:xfrm>
          <a:effectLst>
            <a:outerShdw blurRad="50800" dist="38100" dir="2700000" algn="tl" rotWithShape="0">
              <a:prstClr val="black">
                <a:alpha val="40000"/>
              </a:prstClr>
            </a:outerShdw>
          </a:effectLst>
        </p:spPr>
        <p:txBody>
          <a:bodyPr/>
          <a:lstStyle/>
          <a:p>
            <a:r>
              <a:rPr lang="en-US" sz="4800" dirty="0">
                <a:solidFill>
                  <a:schemeClr val="bg1"/>
                </a:solidFill>
              </a:rPr>
              <a:t>ITS HR/Payroll</a:t>
            </a:r>
            <a:endParaRPr lang="en-GB" dirty="0"/>
          </a:p>
        </p:txBody>
      </p:sp>
      <p:sp>
        <p:nvSpPr>
          <p:cNvPr id="15" name="Text Placeholder 14">
            <a:extLst>
              <a:ext uri="{FF2B5EF4-FFF2-40B4-BE49-F238E27FC236}">
                <a16:creationId xmlns:a16="http://schemas.microsoft.com/office/drawing/2014/main" id="{5D915FD3-826B-4638-FBDB-18379D2A368C}"/>
              </a:ext>
            </a:extLst>
          </p:cNvPr>
          <p:cNvSpPr>
            <a:spLocks noGrp="1"/>
          </p:cNvSpPr>
          <p:nvPr>
            <p:ph type="body" sz="quarter" idx="11"/>
          </p:nvPr>
        </p:nvSpPr>
        <p:spPr>
          <a:noFill/>
          <a:ln>
            <a:noFill/>
          </a:ln>
        </p:spPr>
        <p:style>
          <a:lnRef idx="0">
            <a:scrgbClr r="0" g="0" b="0"/>
          </a:lnRef>
          <a:fillRef idx="0">
            <a:scrgbClr r="0" g="0" b="0"/>
          </a:fillRef>
          <a:effectRef idx="0">
            <a:scrgbClr r="0" g="0" b="0"/>
          </a:effectRef>
          <a:fontRef idx="minor">
            <a:schemeClr val="dk1"/>
          </a:fontRef>
        </p:style>
        <p:txBody>
          <a:bodyPr/>
          <a:lstStyle/>
          <a:p>
            <a:pPr defTabSz="914400">
              <a:lnSpc>
                <a:spcPct val="90000"/>
              </a:lnSpc>
              <a:spcBef>
                <a:spcPts val="0"/>
              </a:spcBef>
              <a:spcAft>
                <a:spcPts val="600"/>
              </a:spcAft>
            </a:pPr>
            <a:r>
              <a:rPr lang="en-US" sz="1800" dirty="0"/>
              <a:t>Session 43: HR/Payroll Enhancements</a:t>
            </a:r>
          </a:p>
          <a:p>
            <a:pPr defTabSz="914400">
              <a:lnSpc>
                <a:spcPct val="90000"/>
              </a:lnSpc>
              <a:spcBef>
                <a:spcPts val="0"/>
              </a:spcBef>
              <a:spcAft>
                <a:spcPts val="600"/>
              </a:spcAft>
            </a:pPr>
            <a:r>
              <a:rPr lang="en-US" sz="1800" dirty="0"/>
              <a:t>Presented by Frans Pelser</a:t>
            </a:r>
          </a:p>
        </p:txBody>
      </p:sp>
    </p:spTree>
    <p:extLst>
      <p:ext uri="{BB962C8B-B14F-4D97-AF65-F5344CB8AC3E}">
        <p14:creationId xmlns:p14="http://schemas.microsoft.com/office/powerpoint/2010/main" val="2092356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AD016-5DD7-E949-98BD-A953D10EBDE5}"/>
            </a:ext>
          </a:extLst>
        </p:cNvPr>
        <p:cNvGrpSpPr/>
        <p:nvPr/>
      </p:nvGrpSpPr>
      <p:grpSpPr>
        <a:xfrm>
          <a:off x="0" y="0"/>
          <a:ext cx="0" cy="0"/>
          <a:chOff x="0" y="0"/>
          <a:chExt cx="0" cy="0"/>
        </a:xfrm>
      </p:grpSpPr>
      <p:pic>
        <p:nvPicPr>
          <p:cNvPr id="4" name="Picture 3" descr="A green and blue gradient background&#10;&#10;AI-generated content may be incorrect.">
            <a:extLst>
              <a:ext uri="{FF2B5EF4-FFF2-40B4-BE49-F238E27FC236}">
                <a16:creationId xmlns:a16="http://schemas.microsoft.com/office/drawing/2014/main" id="{6BB912F7-4818-F723-CD5E-6393EFBE3092}"/>
              </a:ext>
            </a:extLst>
          </p:cNvPr>
          <p:cNvPicPr>
            <a:picLocks noChangeAspect="1"/>
          </p:cNvPicPr>
          <p:nvPr/>
        </p:nvPicPr>
        <p:blipFill>
          <a:blip r:embed="rId2"/>
          <a:stretch>
            <a:fillRect/>
          </a:stretch>
        </p:blipFill>
        <p:spPr>
          <a:xfrm>
            <a:off x="2024" y="-1"/>
            <a:ext cx="9141976" cy="5148263"/>
          </a:xfrm>
          <a:prstGeom prst="rect">
            <a:avLst/>
          </a:prstGeom>
        </p:spPr>
      </p:pic>
      <p:sp>
        <p:nvSpPr>
          <p:cNvPr id="5" name="TextBox 4">
            <a:extLst>
              <a:ext uri="{FF2B5EF4-FFF2-40B4-BE49-F238E27FC236}">
                <a16:creationId xmlns:a16="http://schemas.microsoft.com/office/drawing/2014/main" id="{C1DDB65D-2478-93B6-CABB-A9E3EDFAE827}"/>
              </a:ext>
            </a:extLst>
          </p:cNvPr>
          <p:cNvSpPr txBox="1"/>
          <p:nvPr/>
        </p:nvSpPr>
        <p:spPr>
          <a:xfrm>
            <a:off x="486197" y="3625026"/>
            <a:ext cx="5688180" cy="523220"/>
          </a:xfrm>
          <a:prstGeom prst="rect">
            <a:avLst/>
          </a:prstGeom>
          <a:noFill/>
        </p:spPr>
        <p:txBody>
          <a:bodyPr wrap="square" rtlCol="0">
            <a:spAutoFit/>
          </a:bodyPr>
          <a:lstStyle/>
          <a:p>
            <a:r>
              <a:rPr lang="en-US" sz="2800" b="1" dirty="0">
                <a:solidFill>
                  <a:schemeClr val="bg1"/>
                </a:solidFill>
              </a:rPr>
              <a:t>System Changes 2024</a:t>
            </a:r>
          </a:p>
        </p:txBody>
      </p:sp>
    </p:spTree>
    <p:extLst>
      <p:ext uri="{BB962C8B-B14F-4D97-AF65-F5344CB8AC3E}">
        <p14:creationId xmlns:p14="http://schemas.microsoft.com/office/powerpoint/2010/main" val="1319221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CFD50-B95A-5EB9-B0BB-A984CD0FC5C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22B1779-76D5-0F8D-0E32-E208679D1C97}"/>
              </a:ext>
            </a:extLst>
          </p:cNvPr>
          <p:cNvSpPr>
            <a:spLocks noGrp="1"/>
          </p:cNvSpPr>
          <p:nvPr>
            <p:ph type="title"/>
          </p:nvPr>
        </p:nvSpPr>
        <p:spPr>
          <a:xfrm>
            <a:off x="249425" y="77507"/>
            <a:ext cx="8161711" cy="481013"/>
          </a:xfrm>
        </p:spPr>
        <p:txBody>
          <a:bodyPr/>
          <a:lstStyle/>
          <a:p>
            <a:pPr>
              <a:lnSpc>
                <a:spcPct val="100000"/>
              </a:lnSpc>
            </a:pPr>
            <a:r>
              <a:rPr lang="en-US" dirty="0"/>
              <a:t>System Changes 2024</a:t>
            </a:r>
          </a:p>
        </p:txBody>
      </p:sp>
      <p:sp>
        <p:nvSpPr>
          <p:cNvPr id="2" name="TextBox 1">
            <a:extLst>
              <a:ext uri="{FF2B5EF4-FFF2-40B4-BE49-F238E27FC236}">
                <a16:creationId xmlns:a16="http://schemas.microsoft.com/office/drawing/2014/main" id="{E285F3A7-9591-125E-E77F-13CEF7B3EC9E}"/>
              </a:ext>
            </a:extLst>
          </p:cNvPr>
          <p:cNvSpPr txBox="1"/>
          <p:nvPr/>
        </p:nvSpPr>
        <p:spPr>
          <a:xfrm>
            <a:off x="118898" y="2727804"/>
            <a:ext cx="2771720" cy="1480534"/>
          </a:xfrm>
          <a:prstGeom prst="rect">
            <a:avLst/>
          </a:prstGeom>
          <a:noFill/>
        </p:spPr>
        <p:txBody>
          <a:bodyPr wrap="square" rtlCol="0">
            <a:spAutoFit/>
          </a:bodyPr>
          <a:lstStyle/>
          <a:p>
            <a:pPr marL="180000" indent="-180000" defTabSz="475488">
              <a:spcAft>
                <a:spcPts val="600"/>
              </a:spcAft>
              <a:buFont typeface="Arial" panose="020B0604020202020204" pitchFamily="34" charset="0"/>
              <a:buChar char="•"/>
            </a:pPr>
            <a:r>
              <a:rPr lang="en-US" sz="1404" kern="1200" dirty="0">
                <a:solidFill>
                  <a:schemeClr val="tx1">
                    <a:lumMod val="50000"/>
                  </a:schemeClr>
                </a:solidFill>
                <a:latin typeface="Calibri" panose="020F0502020204030204" pitchFamily="34" charset="0"/>
                <a:ea typeface="+mn-ea"/>
                <a:cs typeface="Calibri" panose="020F0502020204030204" pitchFamily="34" charset="0"/>
              </a:rPr>
              <a:t>Industrial Relations (Session 48)</a:t>
            </a:r>
          </a:p>
          <a:p>
            <a:pPr marL="180000" indent="-180000" defTabSz="475488">
              <a:spcAft>
                <a:spcPts val="600"/>
              </a:spcAft>
              <a:buFont typeface="Arial" panose="020B0604020202020204" pitchFamily="34" charset="0"/>
              <a:buChar char="•"/>
            </a:pPr>
            <a:r>
              <a:rPr lang="en-GB" sz="1404" dirty="0">
                <a:solidFill>
                  <a:schemeClr val="tx1">
                    <a:lumMod val="50000"/>
                  </a:schemeClr>
                </a:solidFill>
                <a:latin typeface="Calibri" panose="020F0502020204030204" pitchFamily="34" charset="0"/>
                <a:cs typeface="Calibri" panose="020F0502020204030204" pitchFamily="34" charset="0"/>
              </a:rPr>
              <a:t>COIDA, UIF, Skills (Session 53)</a:t>
            </a:r>
          </a:p>
          <a:p>
            <a:pPr marL="180000" indent="-180000" defTabSz="475488">
              <a:spcAft>
                <a:spcPts val="600"/>
              </a:spcAft>
              <a:buFont typeface="Arial" panose="020B0604020202020204" pitchFamily="34" charset="0"/>
              <a:buChar char="•"/>
            </a:pPr>
            <a:r>
              <a:rPr lang="en-GB" sz="1404" dirty="0">
                <a:solidFill>
                  <a:schemeClr val="tx1">
                    <a:lumMod val="50000"/>
                  </a:schemeClr>
                </a:solidFill>
                <a:latin typeface="Calibri" panose="020F0502020204030204" pitchFamily="34" charset="0"/>
                <a:cs typeface="Calibri" panose="020F0502020204030204" pitchFamily="34" charset="0"/>
              </a:rPr>
              <a:t>API to </a:t>
            </a:r>
            <a:r>
              <a:rPr lang="en-GB" sz="1404" dirty="0" err="1">
                <a:solidFill>
                  <a:schemeClr val="tx1">
                    <a:lumMod val="50000"/>
                  </a:schemeClr>
                </a:solidFill>
                <a:latin typeface="Calibri" panose="020F0502020204030204" pitchFamily="34" charset="0"/>
                <a:cs typeface="Calibri" panose="020F0502020204030204" pitchFamily="34" charset="0"/>
              </a:rPr>
              <a:t>Sygnify</a:t>
            </a:r>
            <a:r>
              <a:rPr lang="en-GB" sz="1404" dirty="0">
                <a:solidFill>
                  <a:schemeClr val="tx1">
                    <a:lumMod val="50000"/>
                  </a:schemeClr>
                </a:solidFill>
                <a:latin typeface="Calibri" panose="020F0502020204030204" pitchFamily="34" charset="0"/>
                <a:cs typeface="Calibri" panose="020F0502020204030204" pitchFamily="34" charset="0"/>
              </a:rPr>
              <a:t> (Performance M)</a:t>
            </a:r>
          </a:p>
          <a:p>
            <a:pPr marL="180000" indent="-180000" defTabSz="475488">
              <a:spcAft>
                <a:spcPts val="600"/>
              </a:spcAft>
              <a:buFont typeface="Arial" panose="020B0604020202020204" pitchFamily="34" charset="0"/>
              <a:buChar char="•"/>
            </a:pPr>
            <a:r>
              <a:rPr lang="en-GB" sz="1404" dirty="0">
                <a:solidFill>
                  <a:schemeClr val="tx1">
                    <a:lumMod val="50000"/>
                  </a:schemeClr>
                </a:solidFill>
                <a:latin typeface="Calibri" panose="020F0502020204030204" pitchFamily="34" charset="0"/>
                <a:cs typeface="Calibri" panose="020F0502020204030204" pitchFamily="34" charset="0"/>
              </a:rPr>
              <a:t>Automatic Birthday Wishes</a:t>
            </a:r>
          </a:p>
          <a:p>
            <a:pPr marL="180000" indent="-180000" defTabSz="475488">
              <a:spcAft>
                <a:spcPts val="600"/>
              </a:spcAft>
              <a:buFont typeface="Arial" panose="020B0604020202020204" pitchFamily="34" charset="0"/>
              <a:buChar char="•"/>
            </a:pPr>
            <a:r>
              <a:rPr lang="en-GB" sz="1404" dirty="0">
                <a:solidFill>
                  <a:schemeClr val="tx1">
                    <a:lumMod val="50000"/>
                  </a:schemeClr>
                </a:solidFill>
                <a:latin typeface="Calibri" panose="020F0502020204030204" pitchFamily="34" charset="0"/>
                <a:cs typeface="Calibri" panose="020F0502020204030204" pitchFamily="34" charset="0"/>
              </a:rPr>
              <a:t>iEnabler Security Upgrade</a:t>
            </a:r>
            <a:endParaRPr lang="en-US" sz="1404" dirty="0">
              <a:solidFill>
                <a:schemeClr val="tx1">
                  <a:lumMod val="50000"/>
                </a:schemeClr>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EE542B20-710E-EC3D-70B5-E8DC4FE16BA2}"/>
              </a:ext>
            </a:extLst>
          </p:cNvPr>
          <p:cNvSpPr txBox="1"/>
          <p:nvPr/>
        </p:nvSpPr>
        <p:spPr>
          <a:xfrm>
            <a:off x="133100" y="2231289"/>
            <a:ext cx="2629841" cy="419942"/>
          </a:xfrm>
          <a:prstGeom prst="rect">
            <a:avLst/>
          </a:prstGeom>
          <a:noFill/>
        </p:spPr>
        <p:txBody>
          <a:bodyPr wrap="square" rtlCol="0" anchor="ctr">
            <a:spAutoFit/>
          </a:bodyPr>
          <a:lstStyle/>
          <a:p>
            <a:pPr defTabSz="475488">
              <a:spcAft>
                <a:spcPts val="600"/>
              </a:spcAft>
            </a:pPr>
            <a:r>
              <a:rPr lang="en-US" sz="2080" b="1" kern="1200" dirty="0">
                <a:solidFill>
                  <a:schemeClr val="tx2">
                    <a:lumMod val="50000"/>
                  </a:schemeClr>
                </a:solidFill>
                <a:latin typeface="Calibri" panose="020F0502020204030204" pitchFamily="34" charset="0"/>
                <a:ea typeface="+mn-ea"/>
                <a:cs typeface="Calibri" panose="020F0502020204030204" pitchFamily="34" charset="0"/>
              </a:rPr>
              <a:t>Big Items</a:t>
            </a:r>
            <a:endParaRPr lang="en-US" sz="2000" b="1" dirty="0">
              <a:solidFill>
                <a:schemeClr val="tx2">
                  <a:lumMod val="50000"/>
                </a:schemeClr>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66E00C91-0009-E4A7-3C03-23ED0CAB03E2}"/>
              </a:ext>
            </a:extLst>
          </p:cNvPr>
          <p:cNvSpPr txBox="1"/>
          <p:nvPr/>
        </p:nvSpPr>
        <p:spPr>
          <a:xfrm>
            <a:off x="3038989" y="2727799"/>
            <a:ext cx="2857045" cy="1100301"/>
          </a:xfrm>
          <a:prstGeom prst="rect">
            <a:avLst/>
          </a:prstGeom>
          <a:noFill/>
        </p:spPr>
        <p:txBody>
          <a:bodyPr wrap="square" rtlCol="0">
            <a:spAutoFit/>
          </a:bodyPr>
          <a:lstStyle/>
          <a:p>
            <a:pPr marL="180000" indent="-180000" defTabSz="475488">
              <a:spcAft>
                <a:spcPts val="600"/>
              </a:spcAft>
              <a:buFont typeface="Arial" panose="020B0604020202020204" pitchFamily="34" charset="0"/>
              <a:buChar char="•"/>
            </a:pPr>
            <a:r>
              <a:rPr lang="en-US" sz="1350" dirty="0">
                <a:solidFill>
                  <a:schemeClr val="tx1">
                    <a:lumMod val="50000"/>
                  </a:schemeClr>
                </a:solidFill>
                <a:latin typeface="Calibri" panose="020F0502020204030204" pitchFamily="34" charset="0"/>
                <a:cs typeface="Calibri" panose="020F0502020204030204" pitchFamily="34" charset="0"/>
              </a:rPr>
              <a:t>New ADF S/Rec {PBOP-15/16}</a:t>
            </a:r>
          </a:p>
          <a:p>
            <a:pPr marL="180000" indent="-180000" defTabSz="475488">
              <a:spcAft>
                <a:spcPts val="600"/>
              </a:spcAft>
              <a:buFont typeface="Arial" panose="020B0604020202020204" pitchFamily="34" charset="0"/>
              <a:buChar char="•"/>
            </a:pPr>
            <a:r>
              <a:rPr lang="en-US" sz="1400" kern="1200" dirty="0">
                <a:solidFill>
                  <a:schemeClr val="tx1">
                    <a:lumMod val="50000"/>
                  </a:schemeClr>
                </a:solidFill>
                <a:latin typeface="Calibri" panose="020F0502020204030204" pitchFamily="34" charset="0"/>
                <a:ea typeface="+mn-ea"/>
                <a:cs typeface="Calibri" panose="020F0502020204030204" pitchFamily="34" charset="0"/>
              </a:rPr>
              <a:t>Download of Files iso. ftp</a:t>
            </a:r>
          </a:p>
          <a:p>
            <a:pPr marL="180000" indent="-180000" defTabSz="475488">
              <a:spcAft>
                <a:spcPts val="600"/>
              </a:spcAft>
              <a:buFont typeface="Arial" panose="020B0604020202020204" pitchFamily="34" charset="0"/>
              <a:buChar char="•"/>
            </a:pPr>
            <a:r>
              <a:rPr lang="en-US" sz="1400" dirty="0">
                <a:solidFill>
                  <a:schemeClr val="tx1">
                    <a:lumMod val="50000"/>
                  </a:schemeClr>
                </a:solidFill>
                <a:latin typeface="Calibri" panose="020F0502020204030204" pitchFamily="34" charset="0"/>
                <a:cs typeface="Calibri" panose="020F0502020204030204" pitchFamily="34" charset="0"/>
              </a:rPr>
              <a:t>Adjust </a:t>
            </a:r>
            <a:r>
              <a:rPr lang="en-US" sz="1400" dirty="0" err="1">
                <a:solidFill>
                  <a:schemeClr val="tx1">
                    <a:lumMod val="50000"/>
                  </a:schemeClr>
                </a:solidFill>
                <a:latin typeface="Calibri" panose="020F0502020204030204" pitchFamily="34" charset="0"/>
                <a:cs typeface="Calibri" panose="020F0502020204030204" pitchFamily="34" charset="0"/>
              </a:rPr>
              <a:t>iEnablers</a:t>
            </a:r>
            <a:r>
              <a:rPr lang="en-US" sz="1400" dirty="0">
                <a:solidFill>
                  <a:schemeClr val="tx1">
                    <a:lumMod val="50000"/>
                  </a:schemeClr>
                </a:solidFill>
                <a:latin typeface="Calibri" panose="020F0502020204030204" pitchFamily="34" charset="0"/>
                <a:cs typeface="Calibri" panose="020F0502020204030204" pitchFamily="34" charset="0"/>
              </a:rPr>
              <a:t> to latest MS Edge Browser</a:t>
            </a:r>
            <a:endParaRPr lang="en-US" sz="1400" kern="1200" dirty="0">
              <a:solidFill>
                <a:schemeClr val="tx1">
                  <a:lumMod val="50000"/>
                </a:schemeClr>
              </a:solidFill>
              <a:latin typeface="Calibri" panose="020F0502020204030204" pitchFamily="34" charset="0"/>
              <a:ea typeface="+mn-ea"/>
              <a:cs typeface="Calibri" panose="020F0502020204030204" pitchFamily="34" charset="0"/>
            </a:endParaRPr>
          </a:p>
        </p:txBody>
      </p:sp>
      <p:sp>
        <p:nvSpPr>
          <p:cNvPr id="8" name="TextBox 7">
            <a:extLst>
              <a:ext uri="{FF2B5EF4-FFF2-40B4-BE49-F238E27FC236}">
                <a16:creationId xmlns:a16="http://schemas.microsoft.com/office/drawing/2014/main" id="{A6D80E12-C7B0-91BC-9BFE-72EE3EB96A1D}"/>
              </a:ext>
            </a:extLst>
          </p:cNvPr>
          <p:cNvSpPr txBox="1"/>
          <p:nvPr/>
        </p:nvSpPr>
        <p:spPr>
          <a:xfrm>
            <a:off x="3167407" y="2231286"/>
            <a:ext cx="2254891" cy="415628"/>
          </a:xfrm>
          <a:prstGeom prst="rect">
            <a:avLst/>
          </a:prstGeom>
          <a:noFill/>
        </p:spPr>
        <p:txBody>
          <a:bodyPr wrap="square" rtlCol="0" anchor="ctr">
            <a:spAutoFit/>
          </a:bodyPr>
          <a:lstStyle/>
          <a:p>
            <a:pPr defTabSz="475488">
              <a:spcAft>
                <a:spcPts val="600"/>
              </a:spcAft>
            </a:pPr>
            <a:r>
              <a:rPr lang="en-US" sz="2080" b="1" dirty="0">
                <a:solidFill>
                  <a:schemeClr val="tx2">
                    <a:lumMod val="50000"/>
                  </a:schemeClr>
                </a:solidFill>
                <a:latin typeface="Calibri" panose="020F0502020204030204" pitchFamily="34" charset="0"/>
                <a:cs typeface="Calibri" panose="020F0502020204030204" pitchFamily="34" charset="0"/>
              </a:rPr>
              <a:t>Modernization</a:t>
            </a:r>
            <a:endParaRPr lang="en-US" sz="2000" b="1" dirty="0">
              <a:solidFill>
                <a:schemeClr val="tx2">
                  <a:lumMod val="50000"/>
                </a:schemeClr>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90442B21-3FA1-8B8A-44C4-D496DE385AF3}"/>
              </a:ext>
            </a:extLst>
          </p:cNvPr>
          <p:cNvSpPr txBox="1"/>
          <p:nvPr/>
        </p:nvSpPr>
        <p:spPr>
          <a:xfrm>
            <a:off x="6148279" y="2727807"/>
            <a:ext cx="2893749" cy="2342949"/>
          </a:xfrm>
          <a:prstGeom prst="rect">
            <a:avLst/>
          </a:prstGeom>
          <a:noFill/>
        </p:spPr>
        <p:txBody>
          <a:bodyPr wrap="square" rtlCol="0">
            <a:spAutoFit/>
          </a:bodyPr>
          <a:lstStyle/>
          <a:p>
            <a:pPr marL="180000" indent="-180000" defTabSz="475488">
              <a:spcAft>
                <a:spcPts val="600"/>
              </a:spcAft>
              <a:buFont typeface="Arial" panose="020B0604020202020204" pitchFamily="34" charset="0"/>
              <a:buChar char="•"/>
            </a:pPr>
            <a:r>
              <a:rPr lang="en-US" sz="1404" kern="1200" dirty="0">
                <a:solidFill>
                  <a:schemeClr val="tx1">
                    <a:lumMod val="50000"/>
                  </a:schemeClr>
                </a:solidFill>
                <a:latin typeface="Calibri" panose="020F0502020204030204" pitchFamily="34" charset="0"/>
                <a:ea typeface="+mn-ea"/>
                <a:cs typeface="Calibri" panose="020F0502020204030204" pitchFamily="34" charset="0"/>
              </a:rPr>
              <a:t>E-Recruitment</a:t>
            </a:r>
          </a:p>
          <a:p>
            <a:pPr marL="180000" indent="-180000" defTabSz="475488">
              <a:spcAft>
                <a:spcPts val="600"/>
              </a:spcAft>
              <a:buFont typeface="Arial" panose="020B0604020202020204" pitchFamily="34" charset="0"/>
              <a:buChar char="•"/>
            </a:pPr>
            <a:r>
              <a:rPr lang="en-US" sz="1404" dirty="0">
                <a:solidFill>
                  <a:schemeClr val="tx1">
                    <a:lumMod val="50000"/>
                  </a:schemeClr>
                </a:solidFill>
                <a:latin typeface="Calibri" panose="020F0502020204030204" pitchFamily="34" charset="0"/>
                <a:cs typeface="Calibri" panose="020F0502020204030204" pitchFamily="34" charset="0"/>
              </a:rPr>
              <a:t>Leave and Leave iEnabler</a:t>
            </a:r>
          </a:p>
          <a:p>
            <a:pPr marL="180000" indent="-180000" defTabSz="475488">
              <a:spcAft>
                <a:spcPts val="600"/>
              </a:spcAft>
              <a:buFont typeface="Arial" panose="020B0604020202020204" pitchFamily="34" charset="0"/>
              <a:buChar char="•"/>
            </a:pPr>
            <a:r>
              <a:rPr lang="en-US" sz="1404" kern="1200" dirty="0">
                <a:solidFill>
                  <a:schemeClr val="tx1">
                    <a:lumMod val="50000"/>
                  </a:schemeClr>
                </a:solidFill>
                <a:latin typeface="Calibri" panose="020F0502020204030204" pitchFamily="34" charset="0"/>
                <a:ea typeface="+mn-ea"/>
                <a:cs typeface="Calibri" panose="020F0502020204030204" pitchFamily="34" charset="0"/>
              </a:rPr>
              <a:t>Payroll / Tax Certificates</a:t>
            </a:r>
            <a:endParaRPr lang="en-US" sz="1404" dirty="0">
              <a:solidFill>
                <a:schemeClr val="tx1">
                  <a:lumMod val="50000"/>
                </a:schemeClr>
              </a:solidFill>
              <a:latin typeface="Calibri" panose="020F0502020204030204" pitchFamily="34" charset="0"/>
              <a:cs typeface="Calibri" panose="020F0502020204030204" pitchFamily="34" charset="0"/>
            </a:endParaRPr>
          </a:p>
          <a:p>
            <a:pPr marL="180000" indent="-180000" defTabSz="475488">
              <a:spcAft>
                <a:spcPts val="600"/>
              </a:spcAft>
              <a:buFont typeface="Arial" panose="020B0604020202020204" pitchFamily="34" charset="0"/>
              <a:buChar char="•"/>
            </a:pPr>
            <a:r>
              <a:rPr lang="en-US" sz="1404" kern="1200" dirty="0">
                <a:solidFill>
                  <a:schemeClr val="tx1">
                    <a:lumMod val="50000"/>
                  </a:schemeClr>
                </a:solidFill>
                <a:latin typeface="Calibri" panose="020F0502020204030204" pitchFamily="34" charset="0"/>
                <a:ea typeface="+mn-ea"/>
                <a:cs typeface="Calibri" panose="020F0502020204030204" pitchFamily="34" charset="0"/>
              </a:rPr>
              <a:t>iEnabler Claims (</a:t>
            </a:r>
            <a:r>
              <a:rPr lang="en-US" sz="1404" kern="1200" dirty="0" err="1">
                <a:solidFill>
                  <a:schemeClr val="tx1">
                    <a:lumMod val="50000"/>
                  </a:schemeClr>
                </a:solidFill>
                <a:latin typeface="Calibri" panose="020F0502020204030204" pitchFamily="34" charset="0"/>
                <a:ea typeface="+mn-ea"/>
                <a:cs typeface="Calibri" panose="020F0502020204030204" pitchFamily="34" charset="0"/>
              </a:rPr>
              <a:t>Stabilisation</a:t>
            </a:r>
            <a:r>
              <a:rPr lang="en-US" sz="1404" kern="1200" dirty="0">
                <a:solidFill>
                  <a:schemeClr val="tx1">
                    <a:lumMod val="50000"/>
                  </a:schemeClr>
                </a:solidFill>
                <a:latin typeface="Calibri" panose="020F0502020204030204" pitchFamily="34" charset="0"/>
                <a:ea typeface="+mn-ea"/>
                <a:cs typeface="Calibri" panose="020F0502020204030204" pitchFamily="34" charset="0"/>
              </a:rPr>
              <a:t>)</a:t>
            </a:r>
          </a:p>
          <a:p>
            <a:pPr marL="180000" indent="-180000" defTabSz="475488">
              <a:spcAft>
                <a:spcPts val="600"/>
              </a:spcAft>
              <a:buFont typeface="Arial" panose="020B0604020202020204" pitchFamily="34" charset="0"/>
              <a:buChar char="•"/>
            </a:pPr>
            <a:r>
              <a:rPr lang="en-US" sz="1404" dirty="0">
                <a:solidFill>
                  <a:schemeClr val="tx1">
                    <a:lumMod val="50000"/>
                  </a:schemeClr>
                </a:solidFill>
                <a:latin typeface="Calibri" panose="020F0502020204030204" pitchFamily="34" charset="0"/>
                <a:cs typeface="Calibri" panose="020F0502020204030204" pitchFamily="34" charset="0"/>
              </a:rPr>
              <a:t>iEnabler Overtime (</a:t>
            </a:r>
            <a:r>
              <a:rPr lang="en-US" sz="1404" dirty="0" err="1">
                <a:solidFill>
                  <a:schemeClr val="tx1">
                    <a:lumMod val="50000"/>
                  </a:schemeClr>
                </a:solidFill>
                <a:latin typeface="Calibri" panose="020F0502020204030204" pitchFamily="34" charset="0"/>
                <a:cs typeface="Calibri" panose="020F0502020204030204" pitchFamily="34" charset="0"/>
              </a:rPr>
              <a:t>Stabilisation</a:t>
            </a:r>
            <a:r>
              <a:rPr lang="en-US" sz="1404" dirty="0">
                <a:solidFill>
                  <a:schemeClr val="tx1">
                    <a:lumMod val="50000"/>
                  </a:schemeClr>
                </a:solidFill>
                <a:latin typeface="Calibri" panose="020F0502020204030204" pitchFamily="34" charset="0"/>
                <a:cs typeface="Calibri" panose="020F0502020204030204" pitchFamily="34" charset="0"/>
              </a:rPr>
              <a:t>)</a:t>
            </a:r>
          </a:p>
          <a:p>
            <a:pPr marL="297180" indent="-297180" defTabSz="475488">
              <a:spcAft>
                <a:spcPts val="600"/>
              </a:spcAft>
              <a:buFont typeface="Arial" panose="020B0604020202020204" pitchFamily="34" charset="0"/>
              <a:buChar char="•"/>
            </a:pPr>
            <a:endParaRPr lang="en-US" sz="1404" kern="1200" dirty="0">
              <a:solidFill>
                <a:schemeClr val="tx1">
                  <a:lumMod val="50000"/>
                </a:schemeClr>
              </a:solidFill>
              <a:latin typeface="Calibri" panose="020F0502020204030204" pitchFamily="34" charset="0"/>
              <a:ea typeface="+mn-ea"/>
              <a:cs typeface="Calibri" panose="020F0502020204030204" pitchFamily="34" charset="0"/>
            </a:endParaRPr>
          </a:p>
          <a:p>
            <a:pPr lvl="1" defTabSz="475488">
              <a:spcAft>
                <a:spcPts val="600"/>
              </a:spcAft>
            </a:pPr>
            <a:endParaRPr lang="en-US" sz="1350" dirty="0">
              <a:solidFill>
                <a:schemeClr val="tx1">
                  <a:lumMod val="50000"/>
                </a:schemeClr>
              </a:solidFill>
              <a:latin typeface="Calibri" panose="020F0502020204030204" pitchFamily="34" charset="0"/>
              <a:cs typeface="Calibri" panose="020F0502020204030204" pitchFamily="34" charset="0"/>
            </a:endParaRPr>
          </a:p>
          <a:p>
            <a:pPr marL="754380" lvl="1" indent="-297180" defTabSz="475488">
              <a:spcAft>
                <a:spcPts val="600"/>
              </a:spcAft>
              <a:buFont typeface="Arial" panose="020B0604020202020204" pitchFamily="34" charset="0"/>
              <a:buChar char="•"/>
            </a:pPr>
            <a:endParaRPr lang="en-US" sz="1350" dirty="0">
              <a:solidFill>
                <a:schemeClr val="tx1">
                  <a:lumMod val="50000"/>
                </a:schemeClr>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4709FAE5-C002-75F6-811C-6BBF8AB9489F}"/>
              </a:ext>
            </a:extLst>
          </p:cNvPr>
          <p:cNvSpPr txBox="1"/>
          <p:nvPr/>
        </p:nvSpPr>
        <p:spPr>
          <a:xfrm>
            <a:off x="6148279" y="2231292"/>
            <a:ext cx="2674195" cy="415629"/>
          </a:xfrm>
          <a:prstGeom prst="rect">
            <a:avLst/>
          </a:prstGeom>
          <a:noFill/>
        </p:spPr>
        <p:txBody>
          <a:bodyPr wrap="square" rtlCol="0" anchor="ctr">
            <a:spAutoFit/>
          </a:bodyPr>
          <a:lstStyle/>
          <a:p>
            <a:pPr defTabSz="475488">
              <a:spcAft>
                <a:spcPts val="600"/>
              </a:spcAft>
            </a:pPr>
            <a:r>
              <a:rPr lang="en-US" sz="2080" b="1" kern="1200">
                <a:solidFill>
                  <a:schemeClr val="tx2">
                    <a:lumMod val="50000"/>
                  </a:schemeClr>
                </a:solidFill>
                <a:latin typeface="Calibri" panose="020F0502020204030204" pitchFamily="34" charset="0"/>
                <a:ea typeface="+mn-ea"/>
                <a:cs typeface="Calibri" panose="020F0502020204030204" pitchFamily="34" charset="0"/>
              </a:rPr>
              <a:t>Minor Improvements</a:t>
            </a:r>
            <a:endParaRPr lang="en-US" sz="2000" b="1">
              <a:solidFill>
                <a:schemeClr val="tx2">
                  <a:lumMod val="50000"/>
                </a:schemeClr>
              </a:solidFill>
              <a:latin typeface="Calibri" panose="020F0502020204030204" pitchFamily="34" charset="0"/>
              <a:cs typeface="Calibri" panose="020F0502020204030204" pitchFamily="34" charset="0"/>
            </a:endParaRPr>
          </a:p>
        </p:txBody>
      </p:sp>
      <p:sp>
        <p:nvSpPr>
          <p:cNvPr id="11" name="Parallelogram 10">
            <a:extLst>
              <a:ext uri="{FF2B5EF4-FFF2-40B4-BE49-F238E27FC236}">
                <a16:creationId xmlns:a16="http://schemas.microsoft.com/office/drawing/2014/main" id="{1CC0B529-37FF-34F1-B101-969DFBCDBE68}"/>
              </a:ext>
            </a:extLst>
          </p:cNvPr>
          <p:cNvSpPr/>
          <p:nvPr/>
        </p:nvSpPr>
        <p:spPr>
          <a:xfrm>
            <a:off x="6355623" y="705396"/>
            <a:ext cx="2549268" cy="1389601"/>
          </a:xfrm>
          <a:prstGeom prst="parallelogram">
            <a:avLst>
              <a:gd name="adj" fmla="val 5778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50000"/>
                </a:schemeClr>
              </a:solidFill>
              <a:latin typeface="Calibri" panose="020F0502020204030204" pitchFamily="34" charset="0"/>
              <a:cs typeface="Calibri" panose="020F0502020204030204" pitchFamily="34" charset="0"/>
            </a:endParaRPr>
          </a:p>
        </p:txBody>
      </p:sp>
      <p:sp>
        <p:nvSpPr>
          <p:cNvPr id="12" name="Parallelogram 11">
            <a:extLst>
              <a:ext uri="{FF2B5EF4-FFF2-40B4-BE49-F238E27FC236}">
                <a16:creationId xmlns:a16="http://schemas.microsoft.com/office/drawing/2014/main" id="{2A3BD304-07F1-2915-2C70-249B9D490E57}"/>
              </a:ext>
            </a:extLst>
          </p:cNvPr>
          <p:cNvSpPr/>
          <p:nvPr/>
        </p:nvSpPr>
        <p:spPr>
          <a:xfrm>
            <a:off x="335399" y="694803"/>
            <a:ext cx="2549268" cy="1389601"/>
          </a:xfrm>
          <a:prstGeom prst="parallelogram">
            <a:avLst>
              <a:gd name="adj" fmla="val 5778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50000"/>
                </a:schemeClr>
              </a:solidFill>
              <a:latin typeface="Calibri" panose="020F0502020204030204" pitchFamily="34" charset="0"/>
              <a:cs typeface="Calibri" panose="020F0502020204030204" pitchFamily="34" charset="0"/>
            </a:endParaRPr>
          </a:p>
        </p:txBody>
      </p:sp>
      <p:sp>
        <p:nvSpPr>
          <p:cNvPr id="13" name="Parallelogram 12">
            <a:extLst>
              <a:ext uri="{FF2B5EF4-FFF2-40B4-BE49-F238E27FC236}">
                <a16:creationId xmlns:a16="http://schemas.microsoft.com/office/drawing/2014/main" id="{F70442DD-194F-9101-7586-B02146BF9F5C}"/>
              </a:ext>
            </a:extLst>
          </p:cNvPr>
          <p:cNvSpPr/>
          <p:nvPr/>
        </p:nvSpPr>
        <p:spPr>
          <a:xfrm>
            <a:off x="3150891" y="694803"/>
            <a:ext cx="2857045" cy="1389601"/>
          </a:xfrm>
          <a:prstGeom prst="parallelogram">
            <a:avLst>
              <a:gd name="adj" fmla="val 5778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3302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37091-8ACD-B4F0-8678-BA16B753A021}"/>
            </a:ext>
          </a:extLst>
        </p:cNvPr>
        <p:cNvGrpSpPr/>
        <p:nvPr/>
      </p:nvGrpSpPr>
      <p:grpSpPr>
        <a:xfrm>
          <a:off x="0" y="0"/>
          <a:ext cx="0" cy="0"/>
          <a:chOff x="0" y="0"/>
          <a:chExt cx="0" cy="0"/>
        </a:xfrm>
      </p:grpSpPr>
      <p:pic>
        <p:nvPicPr>
          <p:cNvPr id="4" name="Picture 3" descr="A green and blue gradient background&#10;&#10;AI-generated content may be incorrect.">
            <a:extLst>
              <a:ext uri="{FF2B5EF4-FFF2-40B4-BE49-F238E27FC236}">
                <a16:creationId xmlns:a16="http://schemas.microsoft.com/office/drawing/2014/main" id="{FBBA05BB-455B-BC20-3849-16C3FB4BA866}"/>
              </a:ext>
            </a:extLst>
          </p:cNvPr>
          <p:cNvPicPr>
            <a:picLocks noChangeAspect="1"/>
          </p:cNvPicPr>
          <p:nvPr/>
        </p:nvPicPr>
        <p:blipFill>
          <a:blip r:embed="rId2"/>
          <a:stretch>
            <a:fillRect/>
          </a:stretch>
        </p:blipFill>
        <p:spPr>
          <a:xfrm>
            <a:off x="2024" y="-1"/>
            <a:ext cx="9141976" cy="5148263"/>
          </a:xfrm>
          <a:prstGeom prst="rect">
            <a:avLst/>
          </a:prstGeom>
        </p:spPr>
      </p:pic>
      <p:sp>
        <p:nvSpPr>
          <p:cNvPr id="5" name="TextBox 4">
            <a:extLst>
              <a:ext uri="{FF2B5EF4-FFF2-40B4-BE49-F238E27FC236}">
                <a16:creationId xmlns:a16="http://schemas.microsoft.com/office/drawing/2014/main" id="{65412783-2717-98DA-2609-6595EFC4A311}"/>
              </a:ext>
            </a:extLst>
          </p:cNvPr>
          <p:cNvSpPr txBox="1"/>
          <p:nvPr/>
        </p:nvSpPr>
        <p:spPr>
          <a:xfrm>
            <a:off x="486197" y="3625026"/>
            <a:ext cx="5688180" cy="523220"/>
          </a:xfrm>
          <a:prstGeom prst="rect">
            <a:avLst/>
          </a:prstGeom>
          <a:noFill/>
        </p:spPr>
        <p:txBody>
          <a:bodyPr wrap="square" rtlCol="0">
            <a:spAutoFit/>
          </a:bodyPr>
          <a:lstStyle/>
          <a:p>
            <a:r>
              <a:rPr lang="en-US" sz="2800" b="1" dirty="0">
                <a:solidFill>
                  <a:schemeClr val="bg1"/>
                </a:solidFill>
              </a:rPr>
              <a:t>Possible Items in Roadmap</a:t>
            </a:r>
          </a:p>
        </p:txBody>
      </p:sp>
    </p:spTree>
    <p:extLst>
      <p:ext uri="{BB962C8B-B14F-4D97-AF65-F5344CB8AC3E}">
        <p14:creationId xmlns:p14="http://schemas.microsoft.com/office/powerpoint/2010/main" val="3700291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FDD26-4167-DA9D-334D-A13254CD94C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4F7A9F8-1A38-C2CF-7BC4-976AF8AAA07D}"/>
              </a:ext>
            </a:extLst>
          </p:cNvPr>
          <p:cNvSpPr>
            <a:spLocks noGrp="1"/>
          </p:cNvSpPr>
          <p:nvPr>
            <p:ph type="title"/>
          </p:nvPr>
        </p:nvSpPr>
        <p:spPr>
          <a:xfrm>
            <a:off x="249425" y="77507"/>
            <a:ext cx="8161711" cy="481013"/>
          </a:xfrm>
        </p:spPr>
        <p:txBody>
          <a:bodyPr/>
          <a:lstStyle/>
          <a:p>
            <a:r>
              <a:rPr lang="en-GB" dirty="0"/>
              <a:t>Possible Items in Roadmap</a:t>
            </a:r>
          </a:p>
        </p:txBody>
      </p:sp>
      <p:grpSp>
        <p:nvGrpSpPr>
          <p:cNvPr id="6" name="Google Shape;203;p18">
            <a:extLst>
              <a:ext uri="{FF2B5EF4-FFF2-40B4-BE49-F238E27FC236}">
                <a16:creationId xmlns:a16="http://schemas.microsoft.com/office/drawing/2014/main" id="{1B5DEDD6-11E7-3AA3-F431-24A7E991341C}"/>
              </a:ext>
            </a:extLst>
          </p:cNvPr>
          <p:cNvGrpSpPr/>
          <p:nvPr/>
        </p:nvGrpSpPr>
        <p:grpSpPr>
          <a:xfrm>
            <a:off x="829520" y="946956"/>
            <a:ext cx="7957408" cy="2973966"/>
            <a:chOff x="678224" y="1449006"/>
            <a:chExt cx="8865144" cy="3694500"/>
          </a:xfrm>
        </p:grpSpPr>
        <p:grpSp>
          <p:nvGrpSpPr>
            <p:cNvPr id="7" name="Google Shape;204;p18">
              <a:extLst>
                <a:ext uri="{FF2B5EF4-FFF2-40B4-BE49-F238E27FC236}">
                  <a16:creationId xmlns:a16="http://schemas.microsoft.com/office/drawing/2014/main" id="{8365794C-AB69-A22C-ADC7-F68362D947D9}"/>
                </a:ext>
              </a:extLst>
            </p:cNvPr>
            <p:cNvGrpSpPr/>
            <p:nvPr/>
          </p:nvGrpSpPr>
          <p:grpSpPr>
            <a:xfrm>
              <a:off x="5145602" y="1449006"/>
              <a:ext cx="4206759" cy="1351357"/>
              <a:chOff x="5145602" y="1449006"/>
              <a:chExt cx="4206759" cy="1351357"/>
            </a:xfrm>
          </p:grpSpPr>
          <p:sp>
            <p:nvSpPr>
              <p:cNvPr id="77" name="Google Shape;205;p18">
                <a:extLst>
                  <a:ext uri="{FF2B5EF4-FFF2-40B4-BE49-F238E27FC236}">
                    <a16:creationId xmlns:a16="http://schemas.microsoft.com/office/drawing/2014/main" id="{4941FB59-9B0E-4C21-F23F-35495D16ECCD}"/>
                  </a:ext>
                </a:extLst>
              </p:cNvPr>
              <p:cNvSpPr txBox="1"/>
              <p:nvPr/>
            </p:nvSpPr>
            <p:spPr>
              <a:xfrm>
                <a:off x="6975394" y="1696511"/>
                <a:ext cx="2376967" cy="518700"/>
              </a:xfrm>
              <a:prstGeom prst="rect">
                <a:avLst/>
              </a:prstGeom>
              <a:noFill/>
              <a:ln>
                <a:noFill/>
              </a:ln>
            </p:spPr>
            <p:txBody>
              <a:bodyPr spcFirstLastPara="1" wrap="square" lIns="0" tIns="91425" rIns="0" bIns="91425" anchor="ctr" anchorCtr="0">
                <a:noAutofit/>
              </a:bodyPr>
              <a:lstStyle/>
              <a:p>
                <a:pPr marL="0" lvl="0" indent="0" rtl="0">
                  <a:spcBef>
                    <a:spcPts val="0"/>
                  </a:spcBef>
                  <a:spcAft>
                    <a:spcPts val="0"/>
                  </a:spcAft>
                  <a:buNone/>
                </a:pPr>
                <a:r>
                  <a:rPr lang="en" sz="1600" dirty="0">
                    <a:solidFill>
                      <a:schemeClr val="tx1">
                        <a:lumMod val="50000"/>
                      </a:schemeClr>
                    </a:solidFill>
                    <a:latin typeface="Calibri" panose="020F0502020204030204" pitchFamily="34" charset="0"/>
                    <a:ea typeface="Roboto"/>
                    <a:cs typeface="Calibri" panose="020F0502020204030204" pitchFamily="34" charset="0"/>
                    <a:sym typeface="Roboto"/>
                  </a:rPr>
                  <a:t>On-line Declaration of Interest</a:t>
                </a:r>
                <a:endParaRPr sz="1600" dirty="0">
                  <a:solidFill>
                    <a:schemeClr val="tx1">
                      <a:lumMod val="50000"/>
                    </a:schemeClr>
                  </a:solidFill>
                  <a:latin typeface="Calibri" panose="020F0502020204030204" pitchFamily="34" charset="0"/>
                  <a:ea typeface="Roboto"/>
                  <a:cs typeface="Calibri" panose="020F0502020204030204" pitchFamily="34" charset="0"/>
                  <a:sym typeface="Roboto"/>
                </a:endParaRPr>
              </a:p>
            </p:txBody>
          </p:sp>
          <p:sp>
            <p:nvSpPr>
              <p:cNvPr id="78" name="Google Shape;207;p18">
                <a:extLst>
                  <a:ext uri="{FF2B5EF4-FFF2-40B4-BE49-F238E27FC236}">
                    <a16:creationId xmlns:a16="http://schemas.microsoft.com/office/drawing/2014/main" id="{7234DFCF-62DE-282A-7B8A-F3B0A230CC37}"/>
                  </a:ext>
                </a:extLst>
              </p:cNvPr>
              <p:cNvSpPr/>
              <p:nvPr/>
            </p:nvSpPr>
            <p:spPr>
              <a:xfrm flipH="1">
                <a:off x="5786746" y="1449006"/>
                <a:ext cx="994167" cy="994167"/>
              </a:xfrm>
              <a:custGeom>
                <a:avLst/>
                <a:gdLst/>
                <a:ahLst/>
                <a:cxnLst/>
                <a:rect l="l" t="t" r="r" b="b"/>
                <a:pathLst>
                  <a:path w="6818" h="6818" extrusionOk="0">
                    <a:moveTo>
                      <a:pt x="3409" y="133"/>
                    </a:moveTo>
                    <a:cubicBezTo>
                      <a:pt x="5221" y="133"/>
                      <a:pt x="6690" y="1602"/>
                      <a:pt x="6690" y="3409"/>
                    </a:cubicBezTo>
                    <a:cubicBezTo>
                      <a:pt x="6690" y="5221"/>
                      <a:pt x="5221" y="6691"/>
                      <a:pt x="3409" y="6691"/>
                    </a:cubicBezTo>
                    <a:cubicBezTo>
                      <a:pt x="1602" y="6691"/>
                      <a:pt x="133" y="5221"/>
                      <a:pt x="133" y="3409"/>
                    </a:cubicBezTo>
                    <a:cubicBezTo>
                      <a:pt x="133" y="1602"/>
                      <a:pt x="1602" y="133"/>
                      <a:pt x="3409" y="133"/>
                    </a:cubicBezTo>
                    <a:close/>
                    <a:moveTo>
                      <a:pt x="3409" y="1"/>
                    </a:moveTo>
                    <a:cubicBezTo>
                      <a:pt x="1533" y="1"/>
                      <a:pt x="0" y="1534"/>
                      <a:pt x="0" y="3409"/>
                    </a:cubicBezTo>
                    <a:cubicBezTo>
                      <a:pt x="0" y="5290"/>
                      <a:pt x="1533" y="6818"/>
                      <a:pt x="3409" y="6818"/>
                    </a:cubicBezTo>
                    <a:cubicBezTo>
                      <a:pt x="5290" y="6818"/>
                      <a:pt x="6818" y="5290"/>
                      <a:pt x="6818" y="3409"/>
                    </a:cubicBezTo>
                    <a:cubicBezTo>
                      <a:pt x="6818" y="1534"/>
                      <a:pt x="5290" y="1"/>
                      <a:pt x="3409" y="1"/>
                    </a:cubicBezTo>
                    <a:close/>
                  </a:path>
                </a:pathLst>
              </a:custGeom>
              <a:solidFill>
                <a:srgbClr val="E7E7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cxnSp>
            <p:nvCxnSpPr>
              <p:cNvPr id="79" name="Google Shape;208;p18">
                <a:extLst>
                  <a:ext uri="{FF2B5EF4-FFF2-40B4-BE49-F238E27FC236}">
                    <a16:creationId xmlns:a16="http://schemas.microsoft.com/office/drawing/2014/main" id="{B5D49F1D-8D70-8CB8-A2B1-DDB3CFA7E429}"/>
                  </a:ext>
                </a:extLst>
              </p:cNvPr>
              <p:cNvCxnSpPr/>
              <p:nvPr/>
            </p:nvCxnSpPr>
            <p:spPr>
              <a:xfrm flipH="1">
                <a:off x="5145602" y="2114563"/>
                <a:ext cx="676200" cy="685800"/>
              </a:xfrm>
              <a:prstGeom prst="straightConnector1">
                <a:avLst/>
              </a:prstGeom>
              <a:noFill/>
              <a:ln w="19050" cap="flat" cmpd="sng">
                <a:solidFill>
                  <a:schemeClr val="accent1"/>
                </a:solidFill>
                <a:prstDash val="solid"/>
                <a:round/>
                <a:headEnd type="none" w="med" len="med"/>
                <a:tailEnd type="none" w="med" len="med"/>
              </a:ln>
            </p:spPr>
          </p:cxnSp>
        </p:grpSp>
        <p:grpSp>
          <p:nvGrpSpPr>
            <p:cNvPr id="8" name="Google Shape;209;p18">
              <a:extLst>
                <a:ext uri="{FF2B5EF4-FFF2-40B4-BE49-F238E27FC236}">
                  <a16:creationId xmlns:a16="http://schemas.microsoft.com/office/drawing/2014/main" id="{50AAC47D-F6DC-6201-010F-C1A972699E9C}"/>
                </a:ext>
              </a:extLst>
            </p:cNvPr>
            <p:cNvGrpSpPr/>
            <p:nvPr/>
          </p:nvGrpSpPr>
          <p:grpSpPr>
            <a:xfrm>
              <a:off x="862221" y="2992463"/>
              <a:ext cx="2794979" cy="993577"/>
              <a:chOff x="862221" y="2992463"/>
              <a:chExt cx="2794979" cy="993577"/>
            </a:xfrm>
          </p:grpSpPr>
          <p:sp>
            <p:nvSpPr>
              <p:cNvPr id="74" name="Google Shape;210;p18">
                <a:extLst>
                  <a:ext uri="{FF2B5EF4-FFF2-40B4-BE49-F238E27FC236}">
                    <a16:creationId xmlns:a16="http://schemas.microsoft.com/office/drawing/2014/main" id="{1FD90487-369C-5859-B1A2-B1D7BCBE6A96}"/>
                  </a:ext>
                </a:extLst>
              </p:cNvPr>
              <p:cNvSpPr/>
              <p:nvPr/>
            </p:nvSpPr>
            <p:spPr>
              <a:xfrm>
                <a:off x="2362567" y="2992463"/>
                <a:ext cx="994306" cy="993577"/>
              </a:xfrm>
              <a:custGeom>
                <a:avLst/>
                <a:gdLst/>
                <a:ahLst/>
                <a:cxnLst/>
                <a:rect l="l" t="t" r="r" b="b"/>
                <a:pathLst>
                  <a:path w="6819" h="6814" extrusionOk="0">
                    <a:moveTo>
                      <a:pt x="3409" y="128"/>
                    </a:moveTo>
                    <a:cubicBezTo>
                      <a:pt x="5217" y="128"/>
                      <a:pt x="6691" y="1598"/>
                      <a:pt x="6691" y="3405"/>
                    </a:cubicBezTo>
                    <a:cubicBezTo>
                      <a:pt x="6691" y="5217"/>
                      <a:pt x="5217" y="6686"/>
                      <a:pt x="3409" y="6686"/>
                    </a:cubicBezTo>
                    <a:cubicBezTo>
                      <a:pt x="1602" y="6686"/>
                      <a:pt x="128" y="5217"/>
                      <a:pt x="128" y="3405"/>
                    </a:cubicBezTo>
                    <a:cubicBezTo>
                      <a:pt x="128" y="1598"/>
                      <a:pt x="1602" y="128"/>
                      <a:pt x="3409" y="128"/>
                    </a:cubicBezTo>
                    <a:close/>
                    <a:moveTo>
                      <a:pt x="3409" y="1"/>
                    </a:moveTo>
                    <a:cubicBezTo>
                      <a:pt x="1529" y="1"/>
                      <a:pt x="1" y="1529"/>
                      <a:pt x="1" y="3405"/>
                    </a:cubicBezTo>
                    <a:cubicBezTo>
                      <a:pt x="1" y="5285"/>
                      <a:pt x="1529" y="6813"/>
                      <a:pt x="3409" y="6813"/>
                    </a:cubicBezTo>
                    <a:cubicBezTo>
                      <a:pt x="5290" y="6813"/>
                      <a:pt x="6818" y="5285"/>
                      <a:pt x="6818" y="3405"/>
                    </a:cubicBezTo>
                    <a:cubicBezTo>
                      <a:pt x="6818" y="1529"/>
                      <a:pt x="5290" y="1"/>
                      <a:pt x="3409" y="1"/>
                    </a:cubicBezTo>
                    <a:close/>
                  </a:path>
                </a:pathLst>
              </a:custGeom>
              <a:solidFill>
                <a:srgbClr val="E7E7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75" name="Google Shape;211;p18">
                <a:extLst>
                  <a:ext uri="{FF2B5EF4-FFF2-40B4-BE49-F238E27FC236}">
                    <a16:creationId xmlns:a16="http://schemas.microsoft.com/office/drawing/2014/main" id="{11C9E3D8-6A7E-32B0-6956-B16D8D89C95A}"/>
                  </a:ext>
                </a:extLst>
              </p:cNvPr>
              <p:cNvSpPr txBox="1"/>
              <p:nvPr/>
            </p:nvSpPr>
            <p:spPr>
              <a:xfrm>
                <a:off x="862221" y="3160137"/>
                <a:ext cx="1541100" cy="760832"/>
              </a:xfrm>
              <a:prstGeom prst="rect">
                <a:avLst/>
              </a:prstGeom>
              <a:no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ZA" sz="1600" dirty="0">
                    <a:solidFill>
                      <a:schemeClr val="tx1">
                        <a:lumMod val="50000"/>
                      </a:schemeClr>
                    </a:solidFill>
                    <a:latin typeface="Calibri" panose="020F0502020204030204" pitchFamily="34" charset="0"/>
                    <a:ea typeface="Roboto"/>
                    <a:cs typeface="Calibri" panose="020F0502020204030204" pitchFamily="34" charset="0"/>
                    <a:sym typeface="Roboto"/>
                  </a:rPr>
                  <a:t>iEnabler Ad-Hoc and S&amp;T Claims Workflows</a:t>
                </a:r>
                <a:endParaRPr sz="1600" dirty="0">
                  <a:solidFill>
                    <a:schemeClr val="tx1">
                      <a:lumMod val="50000"/>
                    </a:schemeClr>
                  </a:solidFill>
                  <a:latin typeface="Calibri" panose="020F0502020204030204" pitchFamily="34" charset="0"/>
                  <a:ea typeface="Roboto"/>
                  <a:cs typeface="Calibri" panose="020F0502020204030204" pitchFamily="34" charset="0"/>
                  <a:sym typeface="Roboto"/>
                </a:endParaRPr>
              </a:p>
            </p:txBody>
          </p:sp>
          <p:cxnSp>
            <p:nvCxnSpPr>
              <p:cNvPr id="76" name="Google Shape;213;p18">
                <a:extLst>
                  <a:ext uri="{FF2B5EF4-FFF2-40B4-BE49-F238E27FC236}">
                    <a16:creationId xmlns:a16="http://schemas.microsoft.com/office/drawing/2014/main" id="{85CE7B33-1F77-5108-840F-24EF35FAC7E5}"/>
                  </a:ext>
                </a:extLst>
              </p:cNvPr>
              <p:cNvCxnSpPr/>
              <p:nvPr/>
            </p:nvCxnSpPr>
            <p:spPr>
              <a:xfrm>
                <a:off x="3347000" y="3519213"/>
                <a:ext cx="310200" cy="0"/>
              </a:xfrm>
              <a:prstGeom prst="straightConnector1">
                <a:avLst/>
              </a:prstGeom>
              <a:noFill/>
              <a:ln w="19050" cap="flat" cmpd="sng">
                <a:solidFill>
                  <a:schemeClr val="accent1"/>
                </a:solidFill>
                <a:prstDash val="solid"/>
                <a:round/>
                <a:headEnd type="none" w="med" len="med"/>
                <a:tailEnd type="none" w="med" len="med"/>
              </a:ln>
            </p:spPr>
          </p:cxnSp>
        </p:grpSp>
        <p:grpSp>
          <p:nvGrpSpPr>
            <p:cNvPr id="9" name="Google Shape;214;p18">
              <a:extLst>
                <a:ext uri="{FF2B5EF4-FFF2-40B4-BE49-F238E27FC236}">
                  <a16:creationId xmlns:a16="http://schemas.microsoft.com/office/drawing/2014/main" id="{35EBB0DB-2717-8908-0653-B15F0487E54F}"/>
                </a:ext>
              </a:extLst>
            </p:cNvPr>
            <p:cNvGrpSpPr/>
            <p:nvPr/>
          </p:nvGrpSpPr>
          <p:grpSpPr>
            <a:xfrm>
              <a:off x="678224" y="1449006"/>
              <a:ext cx="3326301" cy="1351357"/>
              <a:chOff x="678224" y="1449006"/>
              <a:chExt cx="3326301" cy="1351357"/>
            </a:xfrm>
          </p:grpSpPr>
          <p:sp>
            <p:nvSpPr>
              <p:cNvPr id="71" name="Google Shape;215;p18">
                <a:extLst>
                  <a:ext uri="{FF2B5EF4-FFF2-40B4-BE49-F238E27FC236}">
                    <a16:creationId xmlns:a16="http://schemas.microsoft.com/office/drawing/2014/main" id="{E9D4C5BE-EFE2-896A-FA20-AB0C7D6DE705}"/>
                  </a:ext>
                </a:extLst>
              </p:cNvPr>
              <p:cNvSpPr/>
              <p:nvPr/>
            </p:nvSpPr>
            <p:spPr>
              <a:xfrm>
                <a:off x="2369214" y="1449006"/>
                <a:ext cx="994167" cy="994167"/>
              </a:xfrm>
              <a:custGeom>
                <a:avLst/>
                <a:gdLst/>
                <a:ahLst/>
                <a:cxnLst/>
                <a:rect l="l" t="t" r="r" b="b"/>
                <a:pathLst>
                  <a:path w="6818" h="6818" extrusionOk="0">
                    <a:moveTo>
                      <a:pt x="3409" y="133"/>
                    </a:moveTo>
                    <a:cubicBezTo>
                      <a:pt x="5221" y="133"/>
                      <a:pt x="6690" y="1602"/>
                      <a:pt x="6690" y="3409"/>
                    </a:cubicBezTo>
                    <a:cubicBezTo>
                      <a:pt x="6690" y="5221"/>
                      <a:pt x="5221" y="6691"/>
                      <a:pt x="3409" y="6691"/>
                    </a:cubicBezTo>
                    <a:cubicBezTo>
                      <a:pt x="1602" y="6691"/>
                      <a:pt x="133" y="5221"/>
                      <a:pt x="133" y="3409"/>
                    </a:cubicBezTo>
                    <a:cubicBezTo>
                      <a:pt x="133" y="1602"/>
                      <a:pt x="1602" y="133"/>
                      <a:pt x="3409" y="133"/>
                    </a:cubicBezTo>
                    <a:close/>
                    <a:moveTo>
                      <a:pt x="3409" y="1"/>
                    </a:moveTo>
                    <a:cubicBezTo>
                      <a:pt x="1533" y="1"/>
                      <a:pt x="0" y="1534"/>
                      <a:pt x="0" y="3409"/>
                    </a:cubicBezTo>
                    <a:cubicBezTo>
                      <a:pt x="0" y="5290"/>
                      <a:pt x="1533" y="6818"/>
                      <a:pt x="3409" y="6818"/>
                    </a:cubicBezTo>
                    <a:cubicBezTo>
                      <a:pt x="5290" y="6818"/>
                      <a:pt x="6818" y="5290"/>
                      <a:pt x="6818" y="3409"/>
                    </a:cubicBezTo>
                    <a:cubicBezTo>
                      <a:pt x="6818" y="1534"/>
                      <a:pt x="5290" y="1"/>
                      <a:pt x="3409" y="1"/>
                    </a:cubicBezTo>
                    <a:close/>
                  </a:path>
                </a:pathLst>
              </a:custGeom>
              <a:solidFill>
                <a:srgbClr val="E7E7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72" name="Google Shape;216;p18">
                <a:extLst>
                  <a:ext uri="{FF2B5EF4-FFF2-40B4-BE49-F238E27FC236}">
                    <a16:creationId xmlns:a16="http://schemas.microsoft.com/office/drawing/2014/main" id="{D13B2A98-EA8D-552B-302C-B3CE1BBCCC13}"/>
                  </a:ext>
                </a:extLst>
              </p:cNvPr>
              <p:cNvSpPr txBox="1"/>
              <p:nvPr/>
            </p:nvSpPr>
            <p:spPr>
              <a:xfrm>
                <a:off x="678224" y="1659753"/>
                <a:ext cx="1541100" cy="518700"/>
              </a:xfrm>
              <a:prstGeom prst="rect">
                <a:avLst/>
              </a:prstGeom>
              <a:no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ZA" sz="1600" dirty="0">
                    <a:solidFill>
                      <a:schemeClr val="tx1">
                        <a:lumMod val="50000"/>
                      </a:schemeClr>
                    </a:solidFill>
                    <a:latin typeface="Calibri" panose="020F0502020204030204" pitchFamily="34" charset="0"/>
                    <a:ea typeface="Roboto"/>
                    <a:cs typeface="Calibri" panose="020F0502020204030204" pitchFamily="34" charset="0"/>
                    <a:sym typeface="Roboto"/>
                  </a:rPr>
                  <a:t>Re-work Skills Development</a:t>
                </a:r>
                <a:endParaRPr sz="1600" dirty="0">
                  <a:solidFill>
                    <a:schemeClr val="tx1">
                      <a:lumMod val="50000"/>
                    </a:schemeClr>
                  </a:solidFill>
                  <a:latin typeface="Calibri" panose="020F0502020204030204" pitchFamily="34" charset="0"/>
                  <a:ea typeface="Roboto"/>
                  <a:cs typeface="Calibri" panose="020F0502020204030204" pitchFamily="34" charset="0"/>
                  <a:sym typeface="Roboto"/>
                </a:endParaRPr>
              </a:p>
            </p:txBody>
          </p:sp>
          <p:cxnSp>
            <p:nvCxnSpPr>
              <p:cNvPr id="73" name="Google Shape;218;p18">
                <a:extLst>
                  <a:ext uri="{FF2B5EF4-FFF2-40B4-BE49-F238E27FC236}">
                    <a16:creationId xmlns:a16="http://schemas.microsoft.com/office/drawing/2014/main" id="{0FC2B2E2-8CB0-4B3F-C3B4-FD25092CFEC6}"/>
                  </a:ext>
                </a:extLst>
              </p:cNvPr>
              <p:cNvCxnSpPr/>
              <p:nvPr/>
            </p:nvCxnSpPr>
            <p:spPr>
              <a:xfrm>
                <a:off x="3328325" y="2114563"/>
                <a:ext cx="676200" cy="685800"/>
              </a:xfrm>
              <a:prstGeom prst="straightConnector1">
                <a:avLst/>
              </a:prstGeom>
              <a:noFill/>
              <a:ln w="19050" cap="flat" cmpd="sng">
                <a:solidFill>
                  <a:schemeClr val="accent1"/>
                </a:solidFill>
                <a:prstDash val="solid"/>
                <a:round/>
                <a:headEnd type="none" w="med" len="med"/>
                <a:tailEnd type="none" w="med" len="med"/>
              </a:ln>
            </p:spPr>
          </p:cxnSp>
        </p:grpSp>
        <p:grpSp>
          <p:nvGrpSpPr>
            <p:cNvPr id="10" name="Google Shape;219;p18">
              <a:extLst>
                <a:ext uri="{FF2B5EF4-FFF2-40B4-BE49-F238E27FC236}">
                  <a16:creationId xmlns:a16="http://schemas.microsoft.com/office/drawing/2014/main" id="{E718CB71-939C-AB1A-E5A8-5A2DDDA267A1}"/>
                </a:ext>
              </a:extLst>
            </p:cNvPr>
            <p:cNvGrpSpPr/>
            <p:nvPr/>
          </p:nvGrpSpPr>
          <p:grpSpPr>
            <a:xfrm>
              <a:off x="3650831" y="2584039"/>
              <a:ext cx="1834790" cy="2559467"/>
              <a:chOff x="3650831" y="2584039"/>
              <a:chExt cx="1834790" cy="2559467"/>
            </a:xfrm>
          </p:grpSpPr>
          <p:sp>
            <p:nvSpPr>
              <p:cNvPr id="44" name="Google Shape;220;p18">
                <a:extLst>
                  <a:ext uri="{FF2B5EF4-FFF2-40B4-BE49-F238E27FC236}">
                    <a16:creationId xmlns:a16="http://schemas.microsoft.com/office/drawing/2014/main" id="{A6F44A67-CF42-74CE-41C9-002A74FB4EAF}"/>
                  </a:ext>
                </a:extLst>
              </p:cNvPr>
              <p:cNvSpPr/>
              <p:nvPr/>
            </p:nvSpPr>
            <p:spPr>
              <a:xfrm>
                <a:off x="3650831" y="2584039"/>
                <a:ext cx="1834790" cy="1834061"/>
              </a:xfrm>
              <a:custGeom>
                <a:avLst/>
                <a:gdLst/>
                <a:ahLst/>
                <a:cxnLst/>
                <a:rect l="l" t="t" r="r" b="b"/>
                <a:pathLst>
                  <a:path w="12583" h="12578" extrusionOk="0">
                    <a:moveTo>
                      <a:pt x="6289" y="128"/>
                    </a:moveTo>
                    <a:cubicBezTo>
                      <a:pt x="9688" y="128"/>
                      <a:pt x="12450" y="2890"/>
                      <a:pt x="12450" y="6289"/>
                    </a:cubicBezTo>
                    <a:cubicBezTo>
                      <a:pt x="12450" y="9683"/>
                      <a:pt x="9688" y="12450"/>
                      <a:pt x="6289" y="12450"/>
                    </a:cubicBezTo>
                    <a:cubicBezTo>
                      <a:pt x="2895" y="12450"/>
                      <a:pt x="133" y="9683"/>
                      <a:pt x="133" y="6289"/>
                    </a:cubicBezTo>
                    <a:cubicBezTo>
                      <a:pt x="133" y="2890"/>
                      <a:pt x="2895" y="128"/>
                      <a:pt x="6289" y="128"/>
                    </a:cubicBezTo>
                    <a:close/>
                    <a:moveTo>
                      <a:pt x="6289" y="1"/>
                    </a:moveTo>
                    <a:cubicBezTo>
                      <a:pt x="2822" y="1"/>
                      <a:pt x="1" y="2822"/>
                      <a:pt x="1" y="6289"/>
                    </a:cubicBezTo>
                    <a:cubicBezTo>
                      <a:pt x="1" y="9756"/>
                      <a:pt x="2822" y="12577"/>
                      <a:pt x="6289" y="12577"/>
                    </a:cubicBezTo>
                    <a:cubicBezTo>
                      <a:pt x="9761" y="12577"/>
                      <a:pt x="12582" y="9756"/>
                      <a:pt x="12582" y="6289"/>
                    </a:cubicBezTo>
                    <a:cubicBezTo>
                      <a:pt x="12582" y="2822"/>
                      <a:pt x="9761" y="1"/>
                      <a:pt x="6289" y="1"/>
                    </a:cubicBezTo>
                    <a:close/>
                  </a:path>
                </a:pathLst>
              </a:custGeom>
              <a:solidFill>
                <a:srgbClr val="E7E7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45" name="Google Shape;221;p18">
                <a:extLst>
                  <a:ext uri="{FF2B5EF4-FFF2-40B4-BE49-F238E27FC236}">
                    <a16:creationId xmlns:a16="http://schemas.microsoft.com/office/drawing/2014/main" id="{12332B36-C367-970D-5E32-F580C9B00D52}"/>
                  </a:ext>
                </a:extLst>
              </p:cNvPr>
              <p:cNvSpPr/>
              <p:nvPr/>
            </p:nvSpPr>
            <p:spPr>
              <a:xfrm>
                <a:off x="4767034" y="3627481"/>
                <a:ext cx="469378" cy="375619"/>
              </a:xfrm>
              <a:custGeom>
                <a:avLst/>
                <a:gdLst/>
                <a:ahLst/>
                <a:cxnLst/>
                <a:rect l="l" t="t" r="r" b="b"/>
                <a:pathLst>
                  <a:path w="3219" h="2576" extrusionOk="0">
                    <a:moveTo>
                      <a:pt x="2455" y="0"/>
                    </a:moveTo>
                    <a:cubicBezTo>
                      <a:pt x="2420" y="0"/>
                      <a:pt x="2384" y="10"/>
                      <a:pt x="2351" y="29"/>
                    </a:cubicBezTo>
                    <a:lnTo>
                      <a:pt x="1754" y="382"/>
                    </a:lnTo>
                    <a:lnTo>
                      <a:pt x="1475" y="543"/>
                    </a:lnTo>
                    <a:lnTo>
                      <a:pt x="236" y="1268"/>
                    </a:lnTo>
                    <a:cubicBezTo>
                      <a:pt x="59" y="1371"/>
                      <a:pt x="0" y="1601"/>
                      <a:pt x="103" y="1778"/>
                    </a:cubicBezTo>
                    <a:lnTo>
                      <a:pt x="461" y="2390"/>
                    </a:lnTo>
                    <a:cubicBezTo>
                      <a:pt x="529" y="2510"/>
                      <a:pt x="653" y="2576"/>
                      <a:pt x="779" y="2576"/>
                    </a:cubicBezTo>
                    <a:cubicBezTo>
                      <a:pt x="845" y="2576"/>
                      <a:pt x="910" y="2558"/>
                      <a:pt x="970" y="2522"/>
                    </a:cubicBezTo>
                    <a:lnTo>
                      <a:pt x="2043" y="1895"/>
                    </a:lnTo>
                    <a:lnTo>
                      <a:pt x="3086" y="1283"/>
                    </a:lnTo>
                    <a:cubicBezTo>
                      <a:pt x="3184" y="1224"/>
                      <a:pt x="3218" y="1097"/>
                      <a:pt x="3159" y="999"/>
                    </a:cubicBezTo>
                    <a:lnTo>
                      <a:pt x="2635" y="103"/>
                    </a:lnTo>
                    <a:cubicBezTo>
                      <a:pt x="2596" y="37"/>
                      <a:pt x="2526" y="0"/>
                      <a:pt x="2455" y="0"/>
                    </a:cubicBezTo>
                    <a:close/>
                  </a:path>
                </a:pathLst>
              </a:custGeom>
              <a:solidFill>
                <a:srgbClr val="FFD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46" name="Google Shape;222;p18">
                <a:extLst>
                  <a:ext uri="{FF2B5EF4-FFF2-40B4-BE49-F238E27FC236}">
                    <a16:creationId xmlns:a16="http://schemas.microsoft.com/office/drawing/2014/main" id="{1EDE150B-0D3E-0B47-FDAB-C790135ADCBA}"/>
                  </a:ext>
                </a:extLst>
              </p:cNvPr>
              <p:cNvSpPr/>
              <p:nvPr/>
            </p:nvSpPr>
            <p:spPr>
              <a:xfrm>
                <a:off x="4794155" y="3901027"/>
                <a:ext cx="397929" cy="333041"/>
              </a:xfrm>
              <a:custGeom>
                <a:avLst/>
                <a:gdLst/>
                <a:ahLst/>
                <a:cxnLst/>
                <a:rect l="l" t="t" r="r" b="b"/>
                <a:pathLst>
                  <a:path w="2729" h="2284" extrusionOk="0">
                    <a:moveTo>
                      <a:pt x="1964" y="0"/>
                    </a:moveTo>
                    <a:cubicBezTo>
                      <a:pt x="1928" y="0"/>
                      <a:pt x="1891" y="9"/>
                      <a:pt x="1857" y="29"/>
                    </a:cubicBezTo>
                    <a:lnTo>
                      <a:pt x="236" y="979"/>
                    </a:lnTo>
                    <a:cubicBezTo>
                      <a:pt x="59" y="1082"/>
                      <a:pt x="1" y="1307"/>
                      <a:pt x="103" y="1488"/>
                    </a:cubicBezTo>
                    <a:lnTo>
                      <a:pt x="466" y="2100"/>
                    </a:lnTo>
                    <a:cubicBezTo>
                      <a:pt x="534" y="2218"/>
                      <a:pt x="657" y="2283"/>
                      <a:pt x="784" y="2283"/>
                    </a:cubicBezTo>
                    <a:cubicBezTo>
                      <a:pt x="847" y="2283"/>
                      <a:pt x="911" y="2267"/>
                      <a:pt x="970" y="2233"/>
                    </a:cubicBezTo>
                    <a:lnTo>
                      <a:pt x="1289" y="2047"/>
                    </a:lnTo>
                    <a:lnTo>
                      <a:pt x="1568" y="1885"/>
                    </a:lnTo>
                    <a:lnTo>
                      <a:pt x="2596" y="1283"/>
                    </a:lnTo>
                    <a:cubicBezTo>
                      <a:pt x="2694" y="1224"/>
                      <a:pt x="2728" y="1096"/>
                      <a:pt x="2670" y="999"/>
                    </a:cubicBezTo>
                    <a:lnTo>
                      <a:pt x="2146" y="102"/>
                    </a:lnTo>
                    <a:cubicBezTo>
                      <a:pt x="2106" y="37"/>
                      <a:pt x="2037" y="0"/>
                      <a:pt x="1964" y="0"/>
                    </a:cubicBezTo>
                    <a:close/>
                  </a:path>
                </a:pathLst>
              </a:custGeom>
              <a:solidFill>
                <a:srgbClr val="FFD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47" name="Google Shape;223;p18">
                <a:extLst>
                  <a:ext uri="{FF2B5EF4-FFF2-40B4-BE49-F238E27FC236}">
                    <a16:creationId xmlns:a16="http://schemas.microsoft.com/office/drawing/2014/main" id="{76D351F0-BF31-2D46-63CF-76BD7EFF3DF6}"/>
                  </a:ext>
                </a:extLst>
              </p:cNvPr>
              <p:cNvSpPr/>
              <p:nvPr/>
            </p:nvSpPr>
            <p:spPr>
              <a:xfrm>
                <a:off x="4708417" y="3381056"/>
                <a:ext cx="470108" cy="375182"/>
              </a:xfrm>
              <a:custGeom>
                <a:avLst/>
                <a:gdLst/>
                <a:ahLst/>
                <a:cxnLst/>
                <a:rect l="l" t="t" r="r" b="b"/>
                <a:pathLst>
                  <a:path w="3224" h="2573" extrusionOk="0">
                    <a:moveTo>
                      <a:pt x="2459" y="1"/>
                    </a:moveTo>
                    <a:cubicBezTo>
                      <a:pt x="2423" y="1"/>
                      <a:pt x="2386" y="10"/>
                      <a:pt x="2352" y="30"/>
                    </a:cubicBezTo>
                    <a:lnTo>
                      <a:pt x="2156" y="147"/>
                    </a:lnTo>
                    <a:lnTo>
                      <a:pt x="1877" y="309"/>
                    </a:lnTo>
                    <a:lnTo>
                      <a:pt x="236" y="1269"/>
                    </a:lnTo>
                    <a:cubicBezTo>
                      <a:pt x="60" y="1371"/>
                      <a:pt x="1" y="1602"/>
                      <a:pt x="104" y="1778"/>
                    </a:cubicBezTo>
                    <a:lnTo>
                      <a:pt x="466" y="2390"/>
                    </a:lnTo>
                    <a:cubicBezTo>
                      <a:pt x="535" y="2508"/>
                      <a:pt x="658" y="2573"/>
                      <a:pt x="784" y="2573"/>
                    </a:cubicBezTo>
                    <a:cubicBezTo>
                      <a:pt x="848" y="2573"/>
                      <a:pt x="912" y="2557"/>
                      <a:pt x="971" y="2522"/>
                    </a:cubicBezTo>
                    <a:lnTo>
                      <a:pt x="1877" y="1993"/>
                    </a:lnTo>
                    <a:lnTo>
                      <a:pt x="2156" y="1832"/>
                    </a:lnTo>
                    <a:lnTo>
                      <a:pt x="3086" y="1283"/>
                    </a:lnTo>
                    <a:cubicBezTo>
                      <a:pt x="3189" y="1224"/>
                      <a:pt x="3223" y="1097"/>
                      <a:pt x="3165" y="999"/>
                    </a:cubicBezTo>
                    <a:lnTo>
                      <a:pt x="2641" y="103"/>
                    </a:lnTo>
                    <a:cubicBezTo>
                      <a:pt x="2601" y="38"/>
                      <a:pt x="2532" y="1"/>
                      <a:pt x="2459" y="1"/>
                    </a:cubicBezTo>
                    <a:close/>
                  </a:path>
                </a:pathLst>
              </a:custGeom>
              <a:solidFill>
                <a:srgbClr val="FFD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48" name="Google Shape;224;p18">
                <a:extLst>
                  <a:ext uri="{FF2B5EF4-FFF2-40B4-BE49-F238E27FC236}">
                    <a16:creationId xmlns:a16="http://schemas.microsoft.com/office/drawing/2014/main" id="{F9D372B5-4EBB-FD78-37E4-5CCF7A48D0B3}"/>
                  </a:ext>
                </a:extLst>
              </p:cNvPr>
              <p:cNvSpPr/>
              <p:nvPr/>
            </p:nvSpPr>
            <p:spPr>
              <a:xfrm>
                <a:off x="5022645" y="3070327"/>
                <a:ext cx="149460" cy="245844"/>
              </a:xfrm>
              <a:custGeom>
                <a:avLst/>
                <a:gdLst/>
                <a:ahLst/>
                <a:cxnLst/>
                <a:rect l="l" t="t" r="r" b="b"/>
                <a:pathLst>
                  <a:path w="1025" h="1686" extrusionOk="0">
                    <a:moveTo>
                      <a:pt x="191" y="0"/>
                    </a:moveTo>
                    <a:cubicBezTo>
                      <a:pt x="127" y="0"/>
                      <a:pt x="63" y="8"/>
                      <a:pt x="1" y="25"/>
                    </a:cubicBezTo>
                    <a:lnTo>
                      <a:pt x="1" y="1685"/>
                    </a:lnTo>
                    <a:cubicBezTo>
                      <a:pt x="344" y="1485"/>
                      <a:pt x="564" y="1352"/>
                      <a:pt x="564" y="1352"/>
                    </a:cubicBezTo>
                    <a:cubicBezTo>
                      <a:pt x="907" y="1152"/>
                      <a:pt x="1024" y="706"/>
                      <a:pt x="824" y="358"/>
                    </a:cubicBezTo>
                    <a:cubicBezTo>
                      <a:pt x="687" y="128"/>
                      <a:pt x="441" y="0"/>
                      <a:pt x="191" y="0"/>
                    </a:cubicBezTo>
                    <a:close/>
                  </a:path>
                </a:pathLst>
              </a:custGeom>
              <a:solidFill>
                <a:srgbClr val="FFD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49" name="Google Shape;225;p18">
                <a:extLst>
                  <a:ext uri="{FF2B5EF4-FFF2-40B4-BE49-F238E27FC236}">
                    <a16:creationId xmlns:a16="http://schemas.microsoft.com/office/drawing/2014/main" id="{A67556AC-EEED-6082-3131-7C590342177E}"/>
                  </a:ext>
                </a:extLst>
              </p:cNvPr>
              <p:cNvSpPr/>
              <p:nvPr/>
            </p:nvSpPr>
            <p:spPr>
              <a:xfrm>
                <a:off x="4052985" y="2790366"/>
                <a:ext cx="1011956" cy="1457713"/>
              </a:xfrm>
              <a:custGeom>
                <a:avLst/>
                <a:gdLst/>
                <a:ahLst/>
                <a:cxnLst/>
                <a:rect l="l" t="t" r="r" b="b"/>
                <a:pathLst>
                  <a:path w="6940" h="9997" extrusionOk="0">
                    <a:moveTo>
                      <a:pt x="0" y="1"/>
                    </a:moveTo>
                    <a:lnTo>
                      <a:pt x="0" y="6735"/>
                    </a:lnTo>
                    <a:cubicBezTo>
                      <a:pt x="25" y="6730"/>
                      <a:pt x="49" y="6730"/>
                      <a:pt x="73" y="6730"/>
                    </a:cubicBezTo>
                    <a:lnTo>
                      <a:pt x="2752" y="6730"/>
                    </a:lnTo>
                    <a:lnTo>
                      <a:pt x="2752" y="7004"/>
                    </a:lnTo>
                    <a:cubicBezTo>
                      <a:pt x="2752" y="7656"/>
                      <a:pt x="2223" y="8185"/>
                      <a:pt x="1572" y="8185"/>
                    </a:cubicBezTo>
                    <a:lnTo>
                      <a:pt x="1126" y="8185"/>
                    </a:lnTo>
                    <a:lnTo>
                      <a:pt x="1126" y="9453"/>
                    </a:lnTo>
                    <a:cubicBezTo>
                      <a:pt x="1293" y="9561"/>
                      <a:pt x="1543" y="9742"/>
                      <a:pt x="1817" y="9997"/>
                    </a:cubicBezTo>
                    <a:lnTo>
                      <a:pt x="6372" y="9997"/>
                    </a:lnTo>
                    <a:lnTo>
                      <a:pt x="6372" y="9664"/>
                    </a:lnTo>
                    <a:lnTo>
                      <a:pt x="6053" y="9850"/>
                    </a:lnTo>
                    <a:cubicBezTo>
                      <a:pt x="5994" y="9884"/>
                      <a:pt x="5930" y="9900"/>
                      <a:pt x="5867" y="9900"/>
                    </a:cubicBezTo>
                    <a:cubicBezTo>
                      <a:pt x="5740" y="9900"/>
                      <a:pt x="5617" y="9835"/>
                      <a:pt x="5549" y="9717"/>
                    </a:cubicBezTo>
                    <a:lnTo>
                      <a:pt x="5186" y="9105"/>
                    </a:lnTo>
                    <a:cubicBezTo>
                      <a:pt x="5084" y="8924"/>
                      <a:pt x="5142" y="8699"/>
                      <a:pt x="5319" y="8596"/>
                    </a:cubicBezTo>
                    <a:lnTo>
                      <a:pt x="6940" y="7646"/>
                    </a:lnTo>
                    <a:lnTo>
                      <a:pt x="6940" y="7636"/>
                    </a:lnTo>
                    <a:lnTo>
                      <a:pt x="5867" y="8263"/>
                    </a:lnTo>
                    <a:cubicBezTo>
                      <a:pt x="5807" y="8299"/>
                      <a:pt x="5742" y="8317"/>
                      <a:pt x="5676" y="8317"/>
                    </a:cubicBezTo>
                    <a:cubicBezTo>
                      <a:pt x="5550" y="8317"/>
                      <a:pt x="5426" y="8251"/>
                      <a:pt x="5358" y="8131"/>
                    </a:cubicBezTo>
                    <a:lnTo>
                      <a:pt x="5000" y="7519"/>
                    </a:lnTo>
                    <a:cubicBezTo>
                      <a:pt x="4897" y="7342"/>
                      <a:pt x="4956" y="7112"/>
                      <a:pt x="5133" y="7009"/>
                    </a:cubicBezTo>
                    <a:lnTo>
                      <a:pt x="6372" y="6284"/>
                    </a:lnTo>
                    <a:lnTo>
                      <a:pt x="6372" y="6044"/>
                    </a:lnTo>
                    <a:lnTo>
                      <a:pt x="5466" y="6573"/>
                    </a:lnTo>
                    <a:cubicBezTo>
                      <a:pt x="5407" y="6608"/>
                      <a:pt x="5343" y="6624"/>
                      <a:pt x="5279" y="6624"/>
                    </a:cubicBezTo>
                    <a:cubicBezTo>
                      <a:pt x="5153" y="6624"/>
                      <a:pt x="5030" y="6559"/>
                      <a:pt x="4961" y="6441"/>
                    </a:cubicBezTo>
                    <a:lnTo>
                      <a:pt x="4599" y="5829"/>
                    </a:lnTo>
                    <a:cubicBezTo>
                      <a:pt x="4496" y="5653"/>
                      <a:pt x="4555" y="5422"/>
                      <a:pt x="4731" y="5320"/>
                    </a:cubicBezTo>
                    <a:lnTo>
                      <a:pt x="6372" y="4360"/>
                    </a:lnTo>
                    <a:lnTo>
                      <a:pt x="637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50" name="Google Shape;226;p18">
                <a:extLst>
                  <a:ext uri="{FF2B5EF4-FFF2-40B4-BE49-F238E27FC236}">
                    <a16:creationId xmlns:a16="http://schemas.microsoft.com/office/drawing/2014/main" id="{85E17F1F-6F31-3314-3D54-AD22A832B030}"/>
                  </a:ext>
                </a:extLst>
              </p:cNvPr>
              <p:cNvSpPr/>
              <p:nvPr/>
            </p:nvSpPr>
            <p:spPr>
              <a:xfrm>
                <a:off x="4052985" y="2790366"/>
                <a:ext cx="929133" cy="58763"/>
              </a:xfrm>
              <a:custGeom>
                <a:avLst/>
                <a:gdLst/>
                <a:ahLst/>
                <a:cxnLst/>
                <a:rect l="l" t="t" r="r" b="b"/>
                <a:pathLst>
                  <a:path w="6372" h="403" extrusionOk="0">
                    <a:moveTo>
                      <a:pt x="0" y="1"/>
                    </a:moveTo>
                    <a:lnTo>
                      <a:pt x="0" y="403"/>
                    </a:lnTo>
                    <a:lnTo>
                      <a:pt x="6372" y="403"/>
                    </a:lnTo>
                    <a:lnTo>
                      <a:pt x="63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51" name="Google Shape;227;p18">
                <a:extLst>
                  <a:ext uri="{FF2B5EF4-FFF2-40B4-BE49-F238E27FC236}">
                    <a16:creationId xmlns:a16="http://schemas.microsoft.com/office/drawing/2014/main" id="{264B7601-A940-D102-8757-C7B8812B05E7}"/>
                  </a:ext>
                </a:extLst>
              </p:cNvPr>
              <p:cNvSpPr/>
              <p:nvPr/>
            </p:nvSpPr>
            <p:spPr>
              <a:xfrm>
                <a:off x="4317782" y="4175739"/>
                <a:ext cx="705016" cy="210848"/>
              </a:xfrm>
              <a:custGeom>
                <a:avLst/>
                <a:gdLst/>
                <a:ahLst/>
                <a:cxnLst/>
                <a:rect l="l" t="t" r="r" b="b"/>
                <a:pathLst>
                  <a:path w="4835" h="1446" extrusionOk="0">
                    <a:moveTo>
                      <a:pt x="1588" y="657"/>
                    </a:moveTo>
                    <a:cubicBezTo>
                      <a:pt x="1637" y="657"/>
                      <a:pt x="1671" y="696"/>
                      <a:pt x="1671" y="740"/>
                    </a:cubicBezTo>
                    <a:lnTo>
                      <a:pt x="1671" y="1181"/>
                    </a:lnTo>
                    <a:cubicBezTo>
                      <a:pt x="1671" y="1225"/>
                      <a:pt x="1637" y="1260"/>
                      <a:pt x="1588" y="1260"/>
                    </a:cubicBezTo>
                    <a:lnTo>
                      <a:pt x="1147" y="1260"/>
                    </a:lnTo>
                    <a:cubicBezTo>
                      <a:pt x="1103" y="1260"/>
                      <a:pt x="1069" y="1225"/>
                      <a:pt x="1069" y="1181"/>
                    </a:cubicBezTo>
                    <a:lnTo>
                      <a:pt x="1069" y="740"/>
                    </a:lnTo>
                    <a:cubicBezTo>
                      <a:pt x="1069" y="696"/>
                      <a:pt x="1103" y="657"/>
                      <a:pt x="1147" y="657"/>
                    </a:cubicBezTo>
                    <a:close/>
                    <a:moveTo>
                      <a:pt x="4835" y="1"/>
                    </a:moveTo>
                    <a:lnTo>
                      <a:pt x="4556" y="163"/>
                    </a:lnTo>
                    <a:lnTo>
                      <a:pt x="4556" y="496"/>
                    </a:lnTo>
                    <a:lnTo>
                      <a:pt x="1" y="496"/>
                    </a:lnTo>
                    <a:cubicBezTo>
                      <a:pt x="261" y="740"/>
                      <a:pt x="545" y="1054"/>
                      <a:pt x="775" y="1446"/>
                    </a:cubicBezTo>
                    <a:lnTo>
                      <a:pt x="4242" y="1446"/>
                    </a:lnTo>
                    <a:cubicBezTo>
                      <a:pt x="4355" y="1446"/>
                      <a:pt x="4463" y="1411"/>
                      <a:pt x="4556" y="1353"/>
                    </a:cubicBezTo>
                    <a:cubicBezTo>
                      <a:pt x="4722" y="1250"/>
                      <a:pt x="4835" y="1064"/>
                      <a:pt x="4835" y="853"/>
                    </a:cubicBezTo>
                    <a:lnTo>
                      <a:pt x="4835" y="1"/>
                    </a:lnTo>
                    <a:close/>
                  </a:path>
                </a:pathLst>
              </a:custGeom>
              <a:solidFill>
                <a:srgbClr val="BFC1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52" name="Google Shape;228;p18">
                <a:extLst>
                  <a:ext uri="{FF2B5EF4-FFF2-40B4-BE49-F238E27FC236}">
                    <a16:creationId xmlns:a16="http://schemas.microsoft.com/office/drawing/2014/main" id="{FADA2C4A-71DC-2124-1D95-36EB441DAB11}"/>
                  </a:ext>
                </a:extLst>
              </p:cNvPr>
              <p:cNvSpPr/>
              <p:nvPr/>
            </p:nvSpPr>
            <p:spPr>
              <a:xfrm>
                <a:off x="4981963" y="3648040"/>
                <a:ext cx="40828" cy="58763"/>
              </a:xfrm>
              <a:custGeom>
                <a:avLst/>
                <a:gdLst/>
                <a:ahLst/>
                <a:cxnLst/>
                <a:rect l="l" t="t" r="r" b="b"/>
                <a:pathLst>
                  <a:path w="280" h="403" extrusionOk="0">
                    <a:moveTo>
                      <a:pt x="280" y="1"/>
                    </a:moveTo>
                    <a:lnTo>
                      <a:pt x="1" y="162"/>
                    </a:lnTo>
                    <a:lnTo>
                      <a:pt x="1" y="402"/>
                    </a:lnTo>
                    <a:lnTo>
                      <a:pt x="280" y="241"/>
                    </a:lnTo>
                    <a:lnTo>
                      <a:pt x="280" y="1"/>
                    </a:lnTo>
                    <a:close/>
                  </a:path>
                </a:pathLst>
              </a:custGeom>
              <a:solidFill>
                <a:srgbClr val="BFC1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53" name="Google Shape;229;p18">
                <a:extLst>
                  <a:ext uri="{FF2B5EF4-FFF2-40B4-BE49-F238E27FC236}">
                    <a16:creationId xmlns:a16="http://schemas.microsoft.com/office/drawing/2014/main" id="{F7C3B2C2-E654-2F36-B313-8C38A735DB12}"/>
                  </a:ext>
                </a:extLst>
              </p:cNvPr>
              <p:cNvSpPr/>
              <p:nvPr/>
            </p:nvSpPr>
            <p:spPr>
              <a:xfrm>
                <a:off x="4012157" y="2651843"/>
                <a:ext cx="1010644" cy="1132108"/>
              </a:xfrm>
              <a:custGeom>
                <a:avLst/>
                <a:gdLst/>
                <a:ahLst/>
                <a:cxnLst/>
                <a:rect l="l" t="t" r="r" b="b"/>
                <a:pathLst>
                  <a:path w="6931" h="7764" extrusionOk="0">
                    <a:moveTo>
                      <a:pt x="593" y="1"/>
                    </a:moveTo>
                    <a:cubicBezTo>
                      <a:pt x="265" y="1"/>
                      <a:pt x="1" y="270"/>
                      <a:pt x="1" y="593"/>
                    </a:cubicBezTo>
                    <a:lnTo>
                      <a:pt x="1" y="7763"/>
                    </a:lnTo>
                    <a:cubicBezTo>
                      <a:pt x="84" y="7724"/>
                      <a:pt x="177" y="7695"/>
                      <a:pt x="280" y="7685"/>
                    </a:cubicBezTo>
                    <a:lnTo>
                      <a:pt x="280" y="951"/>
                    </a:lnTo>
                    <a:lnTo>
                      <a:pt x="6652" y="951"/>
                    </a:lnTo>
                    <a:lnTo>
                      <a:pt x="6652" y="5310"/>
                    </a:lnTo>
                    <a:lnTo>
                      <a:pt x="6931" y="5148"/>
                    </a:lnTo>
                    <a:lnTo>
                      <a:pt x="6931" y="4555"/>
                    </a:lnTo>
                    <a:lnTo>
                      <a:pt x="6931" y="2895"/>
                    </a:lnTo>
                    <a:cubicBezTo>
                      <a:pt x="6931" y="1553"/>
                      <a:pt x="6931" y="593"/>
                      <a:pt x="6931" y="593"/>
                    </a:cubicBezTo>
                    <a:cubicBezTo>
                      <a:pt x="6931" y="270"/>
                      <a:pt x="6666" y="1"/>
                      <a:pt x="6338" y="1"/>
                    </a:cubicBezTo>
                    <a:close/>
                  </a:path>
                </a:pathLst>
              </a:custGeom>
              <a:solidFill>
                <a:srgbClr val="BFC1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54" name="Google Shape;230;p18">
                <a:extLst>
                  <a:ext uri="{FF2B5EF4-FFF2-40B4-BE49-F238E27FC236}">
                    <a16:creationId xmlns:a16="http://schemas.microsoft.com/office/drawing/2014/main" id="{73E6F6BB-B91B-1949-81AA-FB35F670EE09}"/>
                  </a:ext>
                </a:extLst>
              </p:cNvPr>
              <p:cNvSpPr/>
              <p:nvPr/>
            </p:nvSpPr>
            <p:spPr>
              <a:xfrm>
                <a:off x="3947999" y="3771690"/>
                <a:ext cx="1034120" cy="1099883"/>
              </a:xfrm>
              <a:custGeom>
                <a:avLst/>
                <a:gdLst/>
                <a:ahLst/>
                <a:cxnLst/>
                <a:rect l="l" t="t" r="r" b="b"/>
                <a:pathLst>
                  <a:path w="7092" h="7543" extrusionOk="0">
                    <a:moveTo>
                      <a:pt x="793" y="0"/>
                    </a:moveTo>
                    <a:cubicBezTo>
                      <a:pt x="769" y="0"/>
                      <a:pt x="745" y="0"/>
                      <a:pt x="720" y="5"/>
                    </a:cubicBezTo>
                    <a:cubicBezTo>
                      <a:pt x="617" y="15"/>
                      <a:pt x="524" y="44"/>
                      <a:pt x="441" y="83"/>
                    </a:cubicBezTo>
                    <a:cubicBezTo>
                      <a:pt x="181" y="216"/>
                      <a:pt x="0" y="485"/>
                      <a:pt x="0" y="793"/>
                    </a:cubicBezTo>
                    <a:lnTo>
                      <a:pt x="0" y="1455"/>
                    </a:lnTo>
                    <a:lnTo>
                      <a:pt x="0" y="7542"/>
                    </a:lnTo>
                    <a:lnTo>
                      <a:pt x="5186" y="7542"/>
                    </a:lnTo>
                    <a:lnTo>
                      <a:pt x="5186" y="6798"/>
                    </a:lnTo>
                    <a:lnTo>
                      <a:pt x="6097" y="6156"/>
                    </a:lnTo>
                    <a:cubicBezTo>
                      <a:pt x="6719" y="5715"/>
                      <a:pt x="7092" y="5000"/>
                      <a:pt x="7092" y="4241"/>
                    </a:cubicBezTo>
                    <a:lnTo>
                      <a:pt x="7092" y="4124"/>
                    </a:lnTo>
                    <a:cubicBezTo>
                      <a:pt x="6999" y="4182"/>
                      <a:pt x="6891" y="4217"/>
                      <a:pt x="6778" y="4217"/>
                    </a:cubicBezTo>
                    <a:lnTo>
                      <a:pt x="4099" y="4217"/>
                    </a:lnTo>
                    <a:lnTo>
                      <a:pt x="3683" y="5074"/>
                    </a:lnTo>
                    <a:cubicBezTo>
                      <a:pt x="3590" y="4755"/>
                      <a:pt x="3463" y="4471"/>
                      <a:pt x="3311" y="4217"/>
                    </a:cubicBezTo>
                    <a:cubicBezTo>
                      <a:pt x="3081" y="3825"/>
                      <a:pt x="2797" y="3511"/>
                      <a:pt x="2537" y="3267"/>
                    </a:cubicBezTo>
                    <a:cubicBezTo>
                      <a:pt x="2263" y="3012"/>
                      <a:pt x="2013" y="2831"/>
                      <a:pt x="1846" y="2723"/>
                    </a:cubicBezTo>
                    <a:lnTo>
                      <a:pt x="1846" y="1455"/>
                    </a:lnTo>
                    <a:lnTo>
                      <a:pt x="2292" y="1455"/>
                    </a:lnTo>
                    <a:cubicBezTo>
                      <a:pt x="2943" y="1455"/>
                      <a:pt x="3472" y="926"/>
                      <a:pt x="3472" y="274"/>
                    </a:cubicBezTo>
                    <a:lnTo>
                      <a:pt x="3472" y="0"/>
                    </a:lnTo>
                    <a:close/>
                  </a:path>
                </a:pathLst>
              </a:custGeom>
              <a:solidFill>
                <a:srgbClr val="FFD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55" name="Google Shape;231;p18">
                <a:extLst>
                  <a:ext uri="{FF2B5EF4-FFF2-40B4-BE49-F238E27FC236}">
                    <a16:creationId xmlns:a16="http://schemas.microsoft.com/office/drawing/2014/main" id="{233D8819-C627-E0EC-58FE-ED9515CCECE5}"/>
                  </a:ext>
                </a:extLst>
              </p:cNvPr>
              <p:cNvSpPr/>
              <p:nvPr/>
            </p:nvSpPr>
            <p:spPr>
              <a:xfrm>
                <a:off x="3907171" y="4871415"/>
                <a:ext cx="948527" cy="272091"/>
              </a:xfrm>
              <a:custGeom>
                <a:avLst/>
                <a:gdLst/>
                <a:ahLst/>
                <a:cxnLst/>
                <a:rect l="l" t="t" r="r" b="b"/>
                <a:pathLst>
                  <a:path w="6505" h="1866" extrusionOk="0">
                    <a:moveTo>
                      <a:pt x="5873" y="598"/>
                    </a:moveTo>
                    <a:cubicBezTo>
                      <a:pt x="6054" y="598"/>
                      <a:pt x="6201" y="749"/>
                      <a:pt x="6201" y="931"/>
                    </a:cubicBezTo>
                    <a:cubicBezTo>
                      <a:pt x="6201" y="1117"/>
                      <a:pt x="6054" y="1264"/>
                      <a:pt x="5873" y="1264"/>
                    </a:cubicBezTo>
                    <a:cubicBezTo>
                      <a:pt x="5687" y="1264"/>
                      <a:pt x="5540" y="1117"/>
                      <a:pt x="5540" y="931"/>
                    </a:cubicBezTo>
                    <a:cubicBezTo>
                      <a:pt x="5540" y="749"/>
                      <a:pt x="5687" y="598"/>
                      <a:pt x="5873" y="598"/>
                    </a:cubicBezTo>
                    <a:close/>
                    <a:moveTo>
                      <a:pt x="1" y="0"/>
                    </a:moveTo>
                    <a:lnTo>
                      <a:pt x="1" y="1866"/>
                    </a:lnTo>
                    <a:lnTo>
                      <a:pt x="6505" y="1866"/>
                    </a:lnTo>
                    <a:lnTo>
                      <a:pt x="65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56" name="Google Shape;232;p18">
                <a:extLst>
                  <a:ext uri="{FF2B5EF4-FFF2-40B4-BE49-F238E27FC236}">
                    <a16:creationId xmlns:a16="http://schemas.microsoft.com/office/drawing/2014/main" id="{C905996D-5321-32CF-A78E-9361D40E8238}"/>
                  </a:ext>
                </a:extLst>
              </p:cNvPr>
              <p:cNvSpPr/>
              <p:nvPr/>
            </p:nvSpPr>
            <p:spPr>
              <a:xfrm>
                <a:off x="4714833" y="4958466"/>
                <a:ext cx="96675" cy="97259"/>
              </a:xfrm>
              <a:custGeom>
                <a:avLst/>
                <a:gdLst/>
                <a:ahLst/>
                <a:cxnLst/>
                <a:rect l="l" t="t" r="r" b="b"/>
                <a:pathLst>
                  <a:path w="663" h="667" extrusionOk="0">
                    <a:moveTo>
                      <a:pt x="334" y="1"/>
                    </a:moveTo>
                    <a:cubicBezTo>
                      <a:pt x="148" y="1"/>
                      <a:pt x="1" y="152"/>
                      <a:pt x="1" y="334"/>
                    </a:cubicBezTo>
                    <a:cubicBezTo>
                      <a:pt x="1" y="520"/>
                      <a:pt x="148" y="667"/>
                      <a:pt x="334" y="667"/>
                    </a:cubicBezTo>
                    <a:cubicBezTo>
                      <a:pt x="515" y="667"/>
                      <a:pt x="662" y="520"/>
                      <a:pt x="662" y="334"/>
                    </a:cubicBezTo>
                    <a:cubicBezTo>
                      <a:pt x="662" y="152"/>
                      <a:pt x="515" y="1"/>
                      <a:pt x="334" y="1"/>
                    </a:cubicBezTo>
                    <a:close/>
                  </a:path>
                </a:pathLst>
              </a:custGeom>
              <a:solidFill>
                <a:srgbClr val="F9FA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57" name="Google Shape;233;p18">
                <a:extLst>
                  <a:ext uri="{FF2B5EF4-FFF2-40B4-BE49-F238E27FC236}">
                    <a16:creationId xmlns:a16="http://schemas.microsoft.com/office/drawing/2014/main" id="{6D209951-87CB-42B5-C2E1-4AB1C7713029}"/>
                  </a:ext>
                </a:extLst>
              </p:cNvPr>
              <p:cNvSpPr/>
              <p:nvPr/>
            </p:nvSpPr>
            <p:spPr>
              <a:xfrm>
                <a:off x="4473511" y="4271539"/>
                <a:ext cx="87926" cy="87926"/>
              </a:xfrm>
              <a:custGeom>
                <a:avLst/>
                <a:gdLst/>
                <a:ahLst/>
                <a:cxnLst/>
                <a:rect l="l" t="t" r="r" b="b"/>
                <a:pathLst>
                  <a:path w="603" h="603" extrusionOk="0">
                    <a:moveTo>
                      <a:pt x="79" y="0"/>
                    </a:moveTo>
                    <a:cubicBezTo>
                      <a:pt x="35" y="0"/>
                      <a:pt x="1" y="39"/>
                      <a:pt x="1" y="83"/>
                    </a:cubicBezTo>
                    <a:lnTo>
                      <a:pt x="1" y="524"/>
                    </a:lnTo>
                    <a:cubicBezTo>
                      <a:pt x="1" y="568"/>
                      <a:pt x="35" y="603"/>
                      <a:pt x="79" y="603"/>
                    </a:cubicBezTo>
                    <a:lnTo>
                      <a:pt x="520" y="603"/>
                    </a:lnTo>
                    <a:cubicBezTo>
                      <a:pt x="569" y="603"/>
                      <a:pt x="603" y="568"/>
                      <a:pt x="603" y="524"/>
                    </a:cubicBezTo>
                    <a:lnTo>
                      <a:pt x="603" y="83"/>
                    </a:lnTo>
                    <a:cubicBezTo>
                      <a:pt x="603" y="39"/>
                      <a:pt x="569" y="0"/>
                      <a:pt x="520" y="0"/>
                    </a:cubicBezTo>
                    <a:close/>
                  </a:path>
                </a:pathLst>
              </a:custGeom>
              <a:solidFill>
                <a:srgbClr val="A2A7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58" name="Google Shape;234;p18">
                <a:extLst>
                  <a:ext uri="{FF2B5EF4-FFF2-40B4-BE49-F238E27FC236}">
                    <a16:creationId xmlns:a16="http://schemas.microsoft.com/office/drawing/2014/main" id="{4952AA10-5F09-AE4C-7CE5-3DECA211B478}"/>
                  </a:ext>
                </a:extLst>
              </p:cNvPr>
              <p:cNvSpPr/>
              <p:nvPr/>
            </p:nvSpPr>
            <p:spPr>
              <a:xfrm>
                <a:off x="4430642" y="4386440"/>
                <a:ext cx="115194" cy="125109"/>
              </a:xfrm>
              <a:custGeom>
                <a:avLst/>
                <a:gdLst/>
                <a:ahLst/>
                <a:cxnLst/>
                <a:rect l="l" t="t" r="r" b="b"/>
                <a:pathLst>
                  <a:path w="790" h="858" extrusionOk="0">
                    <a:moveTo>
                      <a:pt x="1" y="1"/>
                    </a:moveTo>
                    <a:cubicBezTo>
                      <a:pt x="153" y="255"/>
                      <a:pt x="280" y="539"/>
                      <a:pt x="373" y="858"/>
                    </a:cubicBezTo>
                    <a:lnTo>
                      <a:pt x="789" y="1"/>
                    </a:lnTo>
                    <a:close/>
                  </a:path>
                </a:pathLst>
              </a:custGeom>
              <a:solidFill>
                <a:srgbClr val="FFC3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59" name="Google Shape;235;p18">
                <a:extLst>
                  <a:ext uri="{FF2B5EF4-FFF2-40B4-BE49-F238E27FC236}">
                    <a16:creationId xmlns:a16="http://schemas.microsoft.com/office/drawing/2014/main" id="{0DC55578-2445-B9D9-FE74-AD321EE7B6FC}"/>
                  </a:ext>
                </a:extLst>
              </p:cNvPr>
              <p:cNvSpPr/>
              <p:nvPr/>
            </p:nvSpPr>
            <p:spPr>
              <a:xfrm>
                <a:off x="4078648" y="2806113"/>
                <a:ext cx="24351" cy="27267"/>
              </a:xfrm>
              <a:custGeom>
                <a:avLst/>
                <a:gdLst/>
                <a:ahLst/>
                <a:cxnLst/>
                <a:rect l="l" t="t" r="r" b="b"/>
                <a:pathLst>
                  <a:path w="167" h="187" extrusionOk="0">
                    <a:moveTo>
                      <a:pt x="0" y="1"/>
                    </a:moveTo>
                    <a:lnTo>
                      <a:pt x="0" y="187"/>
                    </a:lnTo>
                    <a:lnTo>
                      <a:pt x="167" y="94"/>
                    </a:lnTo>
                    <a:lnTo>
                      <a:pt x="0" y="1"/>
                    </a:lnTo>
                    <a:close/>
                  </a:path>
                </a:pathLst>
              </a:custGeom>
              <a:solidFill>
                <a:srgbClr val="F9FA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60" name="Google Shape;236;p18">
                <a:extLst>
                  <a:ext uri="{FF2B5EF4-FFF2-40B4-BE49-F238E27FC236}">
                    <a16:creationId xmlns:a16="http://schemas.microsoft.com/office/drawing/2014/main" id="{D493B9C1-6894-C7EF-ABFE-72782C1CD048}"/>
                  </a:ext>
                </a:extLst>
              </p:cNvPr>
              <p:cNvSpPr/>
              <p:nvPr/>
            </p:nvSpPr>
            <p:spPr>
              <a:xfrm>
                <a:off x="4144264" y="2806113"/>
                <a:ext cx="24497" cy="27267"/>
              </a:xfrm>
              <a:custGeom>
                <a:avLst/>
                <a:gdLst/>
                <a:ahLst/>
                <a:cxnLst/>
                <a:rect l="l" t="t" r="r" b="b"/>
                <a:pathLst>
                  <a:path w="168" h="187" extrusionOk="0">
                    <a:moveTo>
                      <a:pt x="1" y="1"/>
                    </a:moveTo>
                    <a:lnTo>
                      <a:pt x="1" y="187"/>
                    </a:lnTo>
                    <a:lnTo>
                      <a:pt x="167" y="94"/>
                    </a:lnTo>
                    <a:lnTo>
                      <a:pt x="1" y="1"/>
                    </a:lnTo>
                    <a:close/>
                  </a:path>
                </a:pathLst>
              </a:custGeom>
              <a:solidFill>
                <a:srgbClr val="F9FA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61" name="Google Shape;237;p18">
                <a:extLst>
                  <a:ext uri="{FF2B5EF4-FFF2-40B4-BE49-F238E27FC236}">
                    <a16:creationId xmlns:a16="http://schemas.microsoft.com/office/drawing/2014/main" id="{4BE8CA84-BF9E-3B23-ABB9-7B39A4219CDC}"/>
                  </a:ext>
                </a:extLst>
              </p:cNvPr>
              <p:cNvSpPr/>
              <p:nvPr/>
            </p:nvSpPr>
            <p:spPr>
              <a:xfrm>
                <a:off x="4111456" y="2806113"/>
                <a:ext cx="24497" cy="27267"/>
              </a:xfrm>
              <a:custGeom>
                <a:avLst/>
                <a:gdLst/>
                <a:ahLst/>
                <a:cxnLst/>
                <a:rect l="l" t="t" r="r" b="b"/>
                <a:pathLst>
                  <a:path w="168" h="187" extrusionOk="0">
                    <a:moveTo>
                      <a:pt x="1" y="1"/>
                    </a:moveTo>
                    <a:lnTo>
                      <a:pt x="1" y="187"/>
                    </a:lnTo>
                    <a:lnTo>
                      <a:pt x="167" y="94"/>
                    </a:lnTo>
                    <a:lnTo>
                      <a:pt x="1" y="1"/>
                    </a:lnTo>
                    <a:close/>
                  </a:path>
                </a:pathLst>
              </a:custGeom>
              <a:solidFill>
                <a:srgbClr val="F9FA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62" name="Google Shape;238;p18">
                <a:extLst>
                  <a:ext uri="{FF2B5EF4-FFF2-40B4-BE49-F238E27FC236}">
                    <a16:creationId xmlns:a16="http://schemas.microsoft.com/office/drawing/2014/main" id="{3EE32980-323F-C1F2-0777-2352174C1474}"/>
                  </a:ext>
                </a:extLst>
              </p:cNvPr>
              <p:cNvSpPr/>
              <p:nvPr/>
            </p:nvSpPr>
            <p:spPr>
              <a:xfrm>
                <a:off x="4177218" y="2806113"/>
                <a:ext cx="23622" cy="27267"/>
              </a:xfrm>
              <a:custGeom>
                <a:avLst/>
                <a:gdLst/>
                <a:ahLst/>
                <a:cxnLst/>
                <a:rect l="l" t="t" r="r" b="b"/>
                <a:pathLst>
                  <a:path w="162" h="187" extrusionOk="0">
                    <a:moveTo>
                      <a:pt x="0" y="1"/>
                    </a:moveTo>
                    <a:lnTo>
                      <a:pt x="0" y="187"/>
                    </a:lnTo>
                    <a:lnTo>
                      <a:pt x="162" y="94"/>
                    </a:lnTo>
                    <a:lnTo>
                      <a:pt x="0" y="1"/>
                    </a:lnTo>
                    <a:close/>
                  </a:path>
                </a:pathLst>
              </a:custGeom>
              <a:solidFill>
                <a:srgbClr val="F9FA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63" name="Google Shape;239;p18">
                <a:extLst>
                  <a:ext uri="{FF2B5EF4-FFF2-40B4-BE49-F238E27FC236}">
                    <a16:creationId xmlns:a16="http://schemas.microsoft.com/office/drawing/2014/main" id="{9EB3D492-F655-8C9E-F3E5-63B6BC2896D5}"/>
                  </a:ext>
                </a:extLst>
              </p:cNvPr>
              <p:cNvSpPr/>
              <p:nvPr/>
            </p:nvSpPr>
            <p:spPr>
              <a:xfrm>
                <a:off x="4884851" y="2806842"/>
                <a:ext cx="81511" cy="25809"/>
              </a:xfrm>
              <a:custGeom>
                <a:avLst/>
                <a:gdLst/>
                <a:ahLst/>
                <a:cxnLst/>
                <a:rect l="l" t="t" r="r" b="b"/>
                <a:pathLst>
                  <a:path w="559" h="177" extrusionOk="0">
                    <a:moveTo>
                      <a:pt x="1" y="1"/>
                    </a:moveTo>
                    <a:lnTo>
                      <a:pt x="1" y="177"/>
                    </a:lnTo>
                    <a:lnTo>
                      <a:pt x="559" y="177"/>
                    </a:lnTo>
                    <a:lnTo>
                      <a:pt x="559" y="1"/>
                    </a:lnTo>
                    <a:close/>
                  </a:path>
                </a:pathLst>
              </a:custGeom>
              <a:solidFill>
                <a:srgbClr val="F9FA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64" name="Google Shape;240;p18">
                <a:extLst>
                  <a:ext uri="{FF2B5EF4-FFF2-40B4-BE49-F238E27FC236}">
                    <a16:creationId xmlns:a16="http://schemas.microsoft.com/office/drawing/2014/main" id="{0157E9BF-FA6F-839B-EA27-2E9E1F523172}"/>
                  </a:ext>
                </a:extLst>
              </p:cNvPr>
              <p:cNvSpPr/>
              <p:nvPr/>
            </p:nvSpPr>
            <p:spPr>
              <a:xfrm>
                <a:off x="4884851" y="2806842"/>
                <a:ext cx="23768" cy="25809"/>
              </a:xfrm>
              <a:custGeom>
                <a:avLst/>
                <a:gdLst/>
                <a:ahLst/>
                <a:cxnLst/>
                <a:rect l="l" t="t" r="r" b="b"/>
                <a:pathLst>
                  <a:path w="163" h="177" extrusionOk="0">
                    <a:moveTo>
                      <a:pt x="1" y="1"/>
                    </a:moveTo>
                    <a:lnTo>
                      <a:pt x="1" y="177"/>
                    </a:lnTo>
                    <a:lnTo>
                      <a:pt x="162" y="177"/>
                    </a:lnTo>
                    <a:lnTo>
                      <a:pt x="1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65" name="Google Shape;241;p18">
                <a:extLst>
                  <a:ext uri="{FF2B5EF4-FFF2-40B4-BE49-F238E27FC236}">
                    <a16:creationId xmlns:a16="http://schemas.microsoft.com/office/drawing/2014/main" id="{737A5CC5-CFED-A285-A41E-0BA72EDB9B4B}"/>
                  </a:ext>
                </a:extLst>
              </p:cNvPr>
              <p:cNvSpPr/>
              <p:nvPr/>
            </p:nvSpPr>
            <p:spPr>
              <a:xfrm>
                <a:off x="4398563" y="4083731"/>
                <a:ext cx="62992" cy="108632"/>
              </a:xfrm>
              <a:custGeom>
                <a:avLst/>
                <a:gdLst/>
                <a:ahLst/>
                <a:cxnLst/>
                <a:rect l="l" t="t" r="r" b="b"/>
                <a:pathLst>
                  <a:path w="432" h="745" extrusionOk="0">
                    <a:moveTo>
                      <a:pt x="93" y="0"/>
                    </a:moveTo>
                    <a:lnTo>
                      <a:pt x="0" y="88"/>
                    </a:lnTo>
                    <a:lnTo>
                      <a:pt x="260" y="372"/>
                    </a:lnTo>
                    <a:lnTo>
                      <a:pt x="0" y="661"/>
                    </a:lnTo>
                    <a:lnTo>
                      <a:pt x="93" y="745"/>
                    </a:lnTo>
                    <a:lnTo>
                      <a:pt x="431" y="372"/>
                    </a:lnTo>
                    <a:lnTo>
                      <a:pt x="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66" name="Google Shape;242;p18">
                <a:extLst>
                  <a:ext uri="{FF2B5EF4-FFF2-40B4-BE49-F238E27FC236}">
                    <a16:creationId xmlns:a16="http://schemas.microsoft.com/office/drawing/2014/main" id="{433E638C-8F86-CE24-EF4A-821A0515909B}"/>
                  </a:ext>
                </a:extLst>
              </p:cNvPr>
              <p:cNvSpPr/>
              <p:nvPr/>
            </p:nvSpPr>
            <p:spPr>
              <a:xfrm>
                <a:off x="4518567" y="4083731"/>
                <a:ext cx="63721" cy="108632"/>
              </a:xfrm>
              <a:custGeom>
                <a:avLst/>
                <a:gdLst/>
                <a:ahLst/>
                <a:cxnLst/>
                <a:rect l="l" t="t" r="r" b="b"/>
                <a:pathLst>
                  <a:path w="437" h="745" extrusionOk="0">
                    <a:moveTo>
                      <a:pt x="98" y="0"/>
                    </a:moveTo>
                    <a:lnTo>
                      <a:pt x="0" y="88"/>
                    </a:lnTo>
                    <a:lnTo>
                      <a:pt x="260" y="372"/>
                    </a:lnTo>
                    <a:lnTo>
                      <a:pt x="0" y="661"/>
                    </a:lnTo>
                    <a:lnTo>
                      <a:pt x="98" y="745"/>
                    </a:lnTo>
                    <a:lnTo>
                      <a:pt x="436" y="372"/>
                    </a:lnTo>
                    <a:lnTo>
                      <a:pt x="9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67" name="Google Shape;243;p18">
                <a:extLst>
                  <a:ext uri="{FF2B5EF4-FFF2-40B4-BE49-F238E27FC236}">
                    <a16:creationId xmlns:a16="http://schemas.microsoft.com/office/drawing/2014/main" id="{9A750724-4339-C1E1-BDD6-03393ABCCAB1}"/>
                  </a:ext>
                </a:extLst>
              </p:cNvPr>
              <p:cNvSpPr/>
              <p:nvPr/>
            </p:nvSpPr>
            <p:spPr>
              <a:xfrm>
                <a:off x="4458492" y="4083731"/>
                <a:ext cx="62992" cy="108632"/>
              </a:xfrm>
              <a:custGeom>
                <a:avLst/>
                <a:gdLst/>
                <a:ahLst/>
                <a:cxnLst/>
                <a:rect l="l" t="t" r="r" b="b"/>
                <a:pathLst>
                  <a:path w="432" h="745" extrusionOk="0">
                    <a:moveTo>
                      <a:pt x="99" y="0"/>
                    </a:moveTo>
                    <a:lnTo>
                      <a:pt x="1" y="88"/>
                    </a:lnTo>
                    <a:lnTo>
                      <a:pt x="260" y="372"/>
                    </a:lnTo>
                    <a:lnTo>
                      <a:pt x="1" y="661"/>
                    </a:lnTo>
                    <a:lnTo>
                      <a:pt x="99" y="745"/>
                    </a:lnTo>
                    <a:lnTo>
                      <a:pt x="432" y="37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68" name="Google Shape;244;p18">
                <a:extLst>
                  <a:ext uri="{FF2B5EF4-FFF2-40B4-BE49-F238E27FC236}">
                    <a16:creationId xmlns:a16="http://schemas.microsoft.com/office/drawing/2014/main" id="{FC1068D5-E8C4-5E53-FEDA-9F9FB4937F99}"/>
                  </a:ext>
                </a:extLst>
              </p:cNvPr>
              <p:cNvSpPr/>
              <p:nvPr/>
            </p:nvSpPr>
            <p:spPr>
              <a:xfrm>
                <a:off x="4579226" y="4083731"/>
                <a:ext cx="62992" cy="108632"/>
              </a:xfrm>
              <a:custGeom>
                <a:avLst/>
                <a:gdLst/>
                <a:ahLst/>
                <a:cxnLst/>
                <a:rect l="l" t="t" r="r" b="b"/>
                <a:pathLst>
                  <a:path w="432" h="745" extrusionOk="0">
                    <a:moveTo>
                      <a:pt x="93" y="0"/>
                    </a:moveTo>
                    <a:lnTo>
                      <a:pt x="0" y="88"/>
                    </a:lnTo>
                    <a:lnTo>
                      <a:pt x="255" y="372"/>
                    </a:lnTo>
                    <a:lnTo>
                      <a:pt x="0" y="661"/>
                    </a:lnTo>
                    <a:lnTo>
                      <a:pt x="93" y="745"/>
                    </a:lnTo>
                    <a:lnTo>
                      <a:pt x="431" y="372"/>
                    </a:lnTo>
                    <a:lnTo>
                      <a:pt x="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69" name="Google Shape;245;p18">
                <a:extLst>
                  <a:ext uri="{FF2B5EF4-FFF2-40B4-BE49-F238E27FC236}">
                    <a16:creationId xmlns:a16="http://schemas.microsoft.com/office/drawing/2014/main" id="{E21BC0CB-6E60-D0F0-418D-8AD60ED7DD9E}"/>
                  </a:ext>
                </a:extLst>
              </p:cNvPr>
              <p:cNvSpPr/>
              <p:nvPr/>
            </p:nvSpPr>
            <p:spPr>
              <a:xfrm>
                <a:off x="4408478" y="2731165"/>
                <a:ext cx="217264" cy="14436"/>
              </a:xfrm>
              <a:custGeom>
                <a:avLst/>
                <a:gdLst/>
                <a:ahLst/>
                <a:cxnLst/>
                <a:rect l="l" t="t" r="r" b="b"/>
                <a:pathLst>
                  <a:path w="1490" h="99" extrusionOk="0">
                    <a:moveTo>
                      <a:pt x="50" y="0"/>
                    </a:moveTo>
                    <a:cubicBezTo>
                      <a:pt x="25" y="0"/>
                      <a:pt x="1" y="25"/>
                      <a:pt x="1" y="49"/>
                    </a:cubicBezTo>
                    <a:cubicBezTo>
                      <a:pt x="1" y="79"/>
                      <a:pt x="25" y="98"/>
                      <a:pt x="50" y="98"/>
                    </a:cubicBezTo>
                    <a:lnTo>
                      <a:pt x="1441" y="98"/>
                    </a:lnTo>
                    <a:cubicBezTo>
                      <a:pt x="1470" y="98"/>
                      <a:pt x="1490" y="79"/>
                      <a:pt x="1490" y="49"/>
                    </a:cubicBezTo>
                    <a:cubicBezTo>
                      <a:pt x="1490" y="25"/>
                      <a:pt x="1470" y="0"/>
                      <a:pt x="1441" y="0"/>
                    </a:cubicBezTo>
                    <a:close/>
                  </a:path>
                </a:pathLst>
              </a:custGeom>
              <a:solidFill>
                <a:srgbClr val="A2A7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70" name="Google Shape;246;p18">
                <a:extLst>
                  <a:ext uri="{FF2B5EF4-FFF2-40B4-BE49-F238E27FC236}">
                    <a16:creationId xmlns:a16="http://schemas.microsoft.com/office/drawing/2014/main" id="{AAB07D78-0CFD-1BB5-4D3C-9836EC738374}"/>
                  </a:ext>
                </a:extLst>
              </p:cNvPr>
              <p:cNvSpPr/>
              <p:nvPr/>
            </p:nvSpPr>
            <p:spPr>
              <a:xfrm>
                <a:off x="4505736" y="2685526"/>
                <a:ext cx="22893" cy="22893"/>
              </a:xfrm>
              <a:custGeom>
                <a:avLst/>
                <a:gdLst/>
                <a:ahLst/>
                <a:cxnLst/>
                <a:rect l="l" t="t" r="r" b="b"/>
                <a:pathLst>
                  <a:path w="157" h="157" extrusionOk="0">
                    <a:moveTo>
                      <a:pt x="78" y="0"/>
                    </a:moveTo>
                    <a:cubicBezTo>
                      <a:pt x="34" y="0"/>
                      <a:pt x="0" y="34"/>
                      <a:pt x="0" y="78"/>
                    </a:cubicBezTo>
                    <a:cubicBezTo>
                      <a:pt x="0" y="122"/>
                      <a:pt x="34" y="157"/>
                      <a:pt x="78" y="157"/>
                    </a:cubicBezTo>
                    <a:cubicBezTo>
                      <a:pt x="122" y="157"/>
                      <a:pt x="157" y="122"/>
                      <a:pt x="157" y="78"/>
                    </a:cubicBezTo>
                    <a:cubicBezTo>
                      <a:pt x="157" y="34"/>
                      <a:pt x="122" y="0"/>
                      <a:pt x="78" y="0"/>
                    </a:cubicBezTo>
                    <a:close/>
                  </a:path>
                </a:pathLst>
              </a:custGeom>
              <a:solidFill>
                <a:srgbClr val="A2A7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grpSp>
        <p:grpSp>
          <p:nvGrpSpPr>
            <p:cNvPr id="11" name="Google Shape;247;p18">
              <a:extLst>
                <a:ext uri="{FF2B5EF4-FFF2-40B4-BE49-F238E27FC236}">
                  <a16:creationId xmlns:a16="http://schemas.microsoft.com/office/drawing/2014/main" id="{E4A69574-3F5F-E3C1-19B0-8E8B33F3BA3F}"/>
                </a:ext>
              </a:extLst>
            </p:cNvPr>
            <p:cNvGrpSpPr/>
            <p:nvPr/>
          </p:nvGrpSpPr>
          <p:grpSpPr>
            <a:xfrm>
              <a:off x="2365569" y="1457609"/>
              <a:ext cx="920676" cy="840616"/>
              <a:chOff x="2365569" y="1457609"/>
              <a:chExt cx="920676" cy="840616"/>
            </a:xfrm>
          </p:grpSpPr>
          <p:sp>
            <p:nvSpPr>
              <p:cNvPr id="38" name="Google Shape;248;p18">
                <a:extLst>
                  <a:ext uri="{FF2B5EF4-FFF2-40B4-BE49-F238E27FC236}">
                    <a16:creationId xmlns:a16="http://schemas.microsoft.com/office/drawing/2014/main" id="{415A652F-9D2F-7E4F-F483-7FB3845FEA83}"/>
                  </a:ext>
                </a:extLst>
              </p:cNvPr>
              <p:cNvSpPr/>
              <p:nvPr/>
            </p:nvSpPr>
            <p:spPr>
              <a:xfrm>
                <a:off x="2365569" y="2174574"/>
                <a:ext cx="920676" cy="123651"/>
              </a:xfrm>
              <a:custGeom>
                <a:avLst/>
                <a:gdLst/>
                <a:ahLst/>
                <a:cxnLst/>
                <a:rect l="l" t="t" r="r" b="b"/>
                <a:pathLst>
                  <a:path w="6314" h="848" extrusionOk="0">
                    <a:moveTo>
                      <a:pt x="6020" y="343"/>
                    </a:moveTo>
                    <a:lnTo>
                      <a:pt x="6020" y="510"/>
                    </a:lnTo>
                    <a:lnTo>
                      <a:pt x="295" y="510"/>
                    </a:lnTo>
                    <a:lnTo>
                      <a:pt x="295" y="343"/>
                    </a:lnTo>
                    <a:close/>
                    <a:moveTo>
                      <a:pt x="1" y="0"/>
                    </a:moveTo>
                    <a:lnTo>
                      <a:pt x="1" y="647"/>
                    </a:lnTo>
                    <a:cubicBezTo>
                      <a:pt x="1" y="760"/>
                      <a:pt x="94" y="848"/>
                      <a:pt x="207" y="848"/>
                    </a:cubicBezTo>
                    <a:lnTo>
                      <a:pt x="6108" y="848"/>
                    </a:lnTo>
                    <a:cubicBezTo>
                      <a:pt x="6221" y="848"/>
                      <a:pt x="6314" y="760"/>
                      <a:pt x="6314" y="647"/>
                    </a:cubicBezTo>
                    <a:lnTo>
                      <a:pt x="63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39" name="Google Shape;249;p18">
                <a:extLst>
                  <a:ext uri="{FF2B5EF4-FFF2-40B4-BE49-F238E27FC236}">
                    <a16:creationId xmlns:a16="http://schemas.microsoft.com/office/drawing/2014/main" id="{4011646B-1F3C-154A-B718-0919E49A4C25}"/>
                  </a:ext>
                </a:extLst>
              </p:cNvPr>
              <p:cNvSpPr/>
              <p:nvPr/>
            </p:nvSpPr>
            <p:spPr>
              <a:xfrm>
                <a:off x="2365569" y="1457609"/>
                <a:ext cx="920676" cy="717118"/>
              </a:xfrm>
              <a:custGeom>
                <a:avLst/>
                <a:gdLst/>
                <a:ahLst/>
                <a:cxnLst/>
                <a:rect l="l" t="t" r="r" b="b"/>
                <a:pathLst>
                  <a:path w="6314" h="4918" extrusionOk="0">
                    <a:moveTo>
                      <a:pt x="3155" y="1083"/>
                    </a:moveTo>
                    <a:cubicBezTo>
                      <a:pt x="3919" y="1083"/>
                      <a:pt x="4531" y="1700"/>
                      <a:pt x="4531" y="2459"/>
                    </a:cubicBezTo>
                    <a:cubicBezTo>
                      <a:pt x="4531" y="3218"/>
                      <a:pt x="3919" y="3835"/>
                      <a:pt x="3155" y="3835"/>
                    </a:cubicBezTo>
                    <a:cubicBezTo>
                      <a:pt x="2396" y="3835"/>
                      <a:pt x="1779" y="3218"/>
                      <a:pt x="1779" y="2459"/>
                    </a:cubicBezTo>
                    <a:cubicBezTo>
                      <a:pt x="1779" y="1700"/>
                      <a:pt x="2396" y="1083"/>
                      <a:pt x="3155" y="1083"/>
                    </a:cubicBezTo>
                    <a:close/>
                    <a:moveTo>
                      <a:pt x="207" y="0"/>
                    </a:moveTo>
                    <a:cubicBezTo>
                      <a:pt x="94" y="0"/>
                      <a:pt x="1" y="93"/>
                      <a:pt x="1" y="206"/>
                    </a:cubicBezTo>
                    <a:lnTo>
                      <a:pt x="1" y="4917"/>
                    </a:lnTo>
                    <a:lnTo>
                      <a:pt x="6314" y="4917"/>
                    </a:lnTo>
                    <a:lnTo>
                      <a:pt x="6314" y="206"/>
                    </a:lnTo>
                    <a:cubicBezTo>
                      <a:pt x="6314" y="93"/>
                      <a:pt x="6221" y="0"/>
                      <a:pt x="6108" y="0"/>
                    </a:cubicBezTo>
                    <a:close/>
                  </a:path>
                </a:pathLst>
              </a:custGeom>
              <a:solidFill>
                <a:srgbClr val="BFC1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40" name="Google Shape;250;p18">
                <a:extLst>
                  <a:ext uri="{FF2B5EF4-FFF2-40B4-BE49-F238E27FC236}">
                    <a16:creationId xmlns:a16="http://schemas.microsoft.com/office/drawing/2014/main" id="{19510CB4-1CDF-CDCC-5965-C26EE8A83940}"/>
                  </a:ext>
                </a:extLst>
              </p:cNvPr>
              <p:cNvSpPr/>
              <p:nvPr/>
            </p:nvSpPr>
            <p:spPr>
              <a:xfrm>
                <a:off x="2408438" y="2224588"/>
                <a:ext cx="834937" cy="24351"/>
              </a:xfrm>
              <a:custGeom>
                <a:avLst/>
                <a:gdLst/>
                <a:ahLst/>
                <a:cxnLst/>
                <a:rect l="l" t="t" r="r" b="b"/>
                <a:pathLst>
                  <a:path w="5726" h="167" extrusionOk="0">
                    <a:moveTo>
                      <a:pt x="1" y="0"/>
                    </a:moveTo>
                    <a:lnTo>
                      <a:pt x="1" y="167"/>
                    </a:lnTo>
                    <a:lnTo>
                      <a:pt x="5726" y="167"/>
                    </a:lnTo>
                    <a:lnTo>
                      <a:pt x="5726" y="0"/>
                    </a:lnTo>
                    <a:close/>
                  </a:path>
                </a:pathLst>
              </a:custGeom>
              <a:solidFill>
                <a:srgbClr val="F9FA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41" name="Google Shape;251;p18">
                <a:extLst>
                  <a:ext uri="{FF2B5EF4-FFF2-40B4-BE49-F238E27FC236}">
                    <a16:creationId xmlns:a16="http://schemas.microsoft.com/office/drawing/2014/main" id="{D2D3A2CD-304D-1A43-CE54-D339C2920C53}"/>
                  </a:ext>
                </a:extLst>
              </p:cNvPr>
              <p:cNvSpPr/>
              <p:nvPr/>
            </p:nvSpPr>
            <p:spPr>
              <a:xfrm>
                <a:off x="2624825" y="1615379"/>
                <a:ext cx="401429" cy="401575"/>
              </a:xfrm>
              <a:custGeom>
                <a:avLst/>
                <a:gdLst/>
                <a:ahLst/>
                <a:cxnLst/>
                <a:rect l="l" t="t" r="r" b="b"/>
                <a:pathLst>
                  <a:path w="2753" h="2754" extrusionOk="0">
                    <a:moveTo>
                      <a:pt x="848" y="569"/>
                    </a:moveTo>
                    <a:lnTo>
                      <a:pt x="2253" y="1377"/>
                    </a:lnTo>
                    <a:lnTo>
                      <a:pt x="848" y="2190"/>
                    </a:lnTo>
                    <a:lnTo>
                      <a:pt x="848" y="569"/>
                    </a:lnTo>
                    <a:close/>
                    <a:moveTo>
                      <a:pt x="1377" y="1"/>
                    </a:moveTo>
                    <a:cubicBezTo>
                      <a:pt x="618" y="1"/>
                      <a:pt x="1" y="618"/>
                      <a:pt x="1" y="1377"/>
                    </a:cubicBezTo>
                    <a:cubicBezTo>
                      <a:pt x="1" y="2136"/>
                      <a:pt x="618" y="2753"/>
                      <a:pt x="1377" y="2753"/>
                    </a:cubicBezTo>
                    <a:cubicBezTo>
                      <a:pt x="2141" y="2753"/>
                      <a:pt x="2753" y="2136"/>
                      <a:pt x="2753" y="1377"/>
                    </a:cubicBezTo>
                    <a:cubicBezTo>
                      <a:pt x="2753" y="618"/>
                      <a:pt x="2141" y="1"/>
                      <a:pt x="1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42" name="Google Shape;252;p18">
                <a:extLst>
                  <a:ext uri="{FF2B5EF4-FFF2-40B4-BE49-F238E27FC236}">
                    <a16:creationId xmlns:a16="http://schemas.microsoft.com/office/drawing/2014/main" id="{879D66F2-26BC-A8EA-0AE0-55080BDB9AE1}"/>
                  </a:ext>
                </a:extLst>
              </p:cNvPr>
              <p:cNvSpPr/>
              <p:nvPr/>
            </p:nvSpPr>
            <p:spPr>
              <a:xfrm>
                <a:off x="2748330" y="1698201"/>
                <a:ext cx="205162" cy="236512"/>
              </a:xfrm>
              <a:custGeom>
                <a:avLst/>
                <a:gdLst/>
                <a:ahLst/>
                <a:cxnLst/>
                <a:rect l="l" t="t" r="r" b="b"/>
                <a:pathLst>
                  <a:path w="1407" h="1622" extrusionOk="0">
                    <a:moveTo>
                      <a:pt x="1" y="1"/>
                    </a:moveTo>
                    <a:lnTo>
                      <a:pt x="1" y="1622"/>
                    </a:lnTo>
                    <a:lnTo>
                      <a:pt x="1406" y="809"/>
                    </a:lnTo>
                    <a:lnTo>
                      <a:pt x="1" y="1"/>
                    </a:lnTo>
                    <a:close/>
                  </a:path>
                </a:pathLst>
              </a:custGeom>
              <a:solidFill>
                <a:srgbClr val="F9FA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43" name="Google Shape;253;p18">
                <a:extLst>
                  <a:ext uri="{FF2B5EF4-FFF2-40B4-BE49-F238E27FC236}">
                    <a16:creationId xmlns:a16="http://schemas.microsoft.com/office/drawing/2014/main" id="{5C4866A3-86DD-FD5F-85C9-EB1173FFC98A}"/>
                  </a:ext>
                </a:extLst>
              </p:cNvPr>
              <p:cNvSpPr/>
              <p:nvPr/>
            </p:nvSpPr>
            <p:spPr>
              <a:xfrm>
                <a:off x="2497093" y="2203153"/>
                <a:ext cx="66492" cy="66492"/>
              </a:xfrm>
              <a:custGeom>
                <a:avLst/>
                <a:gdLst/>
                <a:ahLst/>
                <a:cxnLst/>
                <a:rect l="l" t="t" r="r" b="b"/>
                <a:pathLst>
                  <a:path w="456" h="456" extrusionOk="0">
                    <a:moveTo>
                      <a:pt x="225" y="0"/>
                    </a:moveTo>
                    <a:cubicBezTo>
                      <a:pt x="98" y="0"/>
                      <a:pt x="0" y="103"/>
                      <a:pt x="0" y="231"/>
                    </a:cubicBezTo>
                    <a:cubicBezTo>
                      <a:pt x="0" y="358"/>
                      <a:pt x="98" y="456"/>
                      <a:pt x="225" y="456"/>
                    </a:cubicBezTo>
                    <a:cubicBezTo>
                      <a:pt x="353" y="456"/>
                      <a:pt x="455" y="358"/>
                      <a:pt x="455" y="231"/>
                    </a:cubicBezTo>
                    <a:cubicBezTo>
                      <a:pt x="455" y="103"/>
                      <a:pt x="353" y="0"/>
                      <a:pt x="2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grpSp>
        <p:grpSp>
          <p:nvGrpSpPr>
            <p:cNvPr id="12" name="Google Shape;254;p18">
              <a:extLst>
                <a:ext uri="{FF2B5EF4-FFF2-40B4-BE49-F238E27FC236}">
                  <a16:creationId xmlns:a16="http://schemas.microsoft.com/office/drawing/2014/main" id="{275B199F-5E73-714E-18B4-9B25FE7F6C4D}"/>
                </a:ext>
              </a:extLst>
            </p:cNvPr>
            <p:cNvGrpSpPr/>
            <p:nvPr/>
          </p:nvGrpSpPr>
          <p:grpSpPr>
            <a:xfrm>
              <a:off x="5705457" y="1696510"/>
              <a:ext cx="1109798" cy="557745"/>
              <a:chOff x="5705457" y="1696510"/>
              <a:chExt cx="1109798" cy="557745"/>
            </a:xfrm>
          </p:grpSpPr>
          <p:sp>
            <p:nvSpPr>
              <p:cNvPr id="35" name="Google Shape;255;p18">
                <a:extLst>
                  <a:ext uri="{FF2B5EF4-FFF2-40B4-BE49-F238E27FC236}">
                    <a16:creationId xmlns:a16="http://schemas.microsoft.com/office/drawing/2014/main" id="{77B6FB55-A215-63A1-6A41-66429B9AC493}"/>
                  </a:ext>
                </a:extLst>
              </p:cNvPr>
              <p:cNvSpPr/>
              <p:nvPr/>
            </p:nvSpPr>
            <p:spPr>
              <a:xfrm>
                <a:off x="5855943" y="1696510"/>
                <a:ext cx="954213" cy="512831"/>
              </a:xfrm>
              <a:custGeom>
                <a:avLst/>
                <a:gdLst/>
                <a:ahLst/>
                <a:cxnLst/>
                <a:rect l="l" t="t" r="r" b="b"/>
                <a:pathLst>
                  <a:path w="6544" h="3517" extrusionOk="0">
                    <a:moveTo>
                      <a:pt x="6544" y="0"/>
                    </a:moveTo>
                    <a:lnTo>
                      <a:pt x="1" y="1866"/>
                    </a:lnTo>
                    <a:lnTo>
                      <a:pt x="1495" y="3291"/>
                    </a:lnTo>
                    <a:lnTo>
                      <a:pt x="1735" y="3517"/>
                    </a:lnTo>
                    <a:lnTo>
                      <a:pt x="65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36" name="Google Shape;256;p18">
                <a:extLst>
                  <a:ext uri="{FF2B5EF4-FFF2-40B4-BE49-F238E27FC236}">
                    <a16:creationId xmlns:a16="http://schemas.microsoft.com/office/drawing/2014/main" id="{72EC1D05-F195-8AB1-1F47-FBE64B839AF4}"/>
                  </a:ext>
                </a:extLst>
              </p:cNvPr>
              <p:cNvSpPr/>
              <p:nvPr/>
            </p:nvSpPr>
            <p:spPr>
              <a:xfrm>
                <a:off x="5705457" y="1701607"/>
                <a:ext cx="1109798" cy="272237"/>
              </a:xfrm>
              <a:custGeom>
                <a:avLst/>
                <a:gdLst/>
                <a:ahLst/>
                <a:cxnLst/>
                <a:rect l="l" t="t" r="r" b="b"/>
                <a:pathLst>
                  <a:path w="7611" h="1867" extrusionOk="0">
                    <a:moveTo>
                      <a:pt x="7611" y="0"/>
                    </a:moveTo>
                    <a:lnTo>
                      <a:pt x="0" y="843"/>
                    </a:lnTo>
                    <a:lnTo>
                      <a:pt x="1068" y="1866"/>
                    </a:lnTo>
                    <a:lnTo>
                      <a:pt x="7611" y="0"/>
                    </a:lnTo>
                    <a:close/>
                  </a:path>
                </a:pathLst>
              </a:custGeom>
              <a:solidFill>
                <a:srgbClr val="7088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37" name="Google Shape;257;p18">
                <a:extLst>
                  <a:ext uri="{FF2B5EF4-FFF2-40B4-BE49-F238E27FC236}">
                    <a16:creationId xmlns:a16="http://schemas.microsoft.com/office/drawing/2014/main" id="{D65D662A-2D27-7C2A-E6C4-0213555F9123}"/>
                  </a:ext>
                </a:extLst>
              </p:cNvPr>
              <p:cNvSpPr/>
              <p:nvPr/>
            </p:nvSpPr>
            <p:spPr>
              <a:xfrm>
                <a:off x="5861040" y="1963500"/>
                <a:ext cx="217993" cy="290755"/>
              </a:xfrm>
              <a:custGeom>
                <a:avLst/>
                <a:gdLst/>
                <a:ahLst/>
                <a:cxnLst/>
                <a:rect l="l" t="t" r="r" b="b"/>
                <a:pathLst>
                  <a:path w="1495" h="1994" extrusionOk="0">
                    <a:moveTo>
                      <a:pt x="1" y="0"/>
                    </a:moveTo>
                    <a:lnTo>
                      <a:pt x="618" y="1994"/>
                    </a:lnTo>
                    <a:cubicBezTo>
                      <a:pt x="618" y="1994"/>
                      <a:pt x="966" y="1768"/>
                      <a:pt x="1495" y="1425"/>
                    </a:cubicBezTo>
                    <a:lnTo>
                      <a:pt x="1" y="0"/>
                    </a:lnTo>
                    <a:close/>
                  </a:path>
                </a:pathLst>
              </a:custGeom>
              <a:solidFill>
                <a:srgbClr val="4E5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grpSp>
        <p:grpSp>
          <p:nvGrpSpPr>
            <p:cNvPr id="13" name="Google Shape;258;p18">
              <a:extLst>
                <a:ext uri="{FF2B5EF4-FFF2-40B4-BE49-F238E27FC236}">
                  <a16:creationId xmlns:a16="http://schemas.microsoft.com/office/drawing/2014/main" id="{C5B93457-C7DE-C90A-44BB-6BDA5894C810}"/>
                </a:ext>
              </a:extLst>
            </p:cNvPr>
            <p:cNvGrpSpPr/>
            <p:nvPr/>
          </p:nvGrpSpPr>
          <p:grpSpPr>
            <a:xfrm>
              <a:off x="2403249" y="2984735"/>
              <a:ext cx="750066" cy="749191"/>
              <a:chOff x="2403249" y="2984735"/>
              <a:chExt cx="750066" cy="749191"/>
            </a:xfrm>
          </p:grpSpPr>
          <p:sp>
            <p:nvSpPr>
              <p:cNvPr id="27" name="Google Shape;259;p18">
                <a:extLst>
                  <a:ext uri="{FF2B5EF4-FFF2-40B4-BE49-F238E27FC236}">
                    <a16:creationId xmlns:a16="http://schemas.microsoft.com/office/drawing/2014/main" id="{A3789330-212C-013C-158A-17F226D1FB40}"/>
                  </a:ext>
                </a:extLst>
              </p:cNvPr>
              <p:cNvSpPr/>
              <p:nvPr/>
            </p:nvSpPr>
            <p:spPr>
              <a:xfrm>
                <a:off x="2403249" y="2984735"/>
                <a:ext cx="655726" cy="655580"/>
              </a:xfrm>
              <a:custGeom>
                <a:avLst/>
                <a:gdLst/>
                <a:ahLst/>
                <a:cxnLst/>
                <a:rect l="l" t="t" r="r" b="b"/>
                <a:pathLst>
                  <a:path w="4497" h="4496" extrusionOk="0">
                    <a:moveTo>
                      <a:pt x="2249" y="0"/>
                    </a:moveTo>
                    <a:cubicBezTo>
                      <a:pt x="1010" y="0"/>
                      <a:pt x="1" y="1009"/>
                      <a:pt x="1" y="2248"/>
                    </a:cubicBezTo>
                    <a:cubicBezTo>
                      <a:pt x="1" y="3492"/>
                      <a:pt x="1010" y="4496"/>
                      <a:pt x="2249" y="4496"/>
                    </a:cubicBezTo>
                    <a:cubicBezTo>
                      <a:pt x="2450" y="4496"/>
                      <a:pt x="2646" y="4471"/>
                      <a:pt x="2832" y="4422"/>
                    </a:cubicBezTo>
                    <a:lnTo>
                      <a:pt x="2499" y="3179"/>
                    </a:lnTo>
                    <a:cubicBezTo>
                      <a:pt x="2420" y="3203"/>
                      <a:pt x="2337" y="3213"/>
                      <a:pt x="2249" y="3213"/>
                    </a:cubicBezTo>
                    <a:cubicBezTo>
                      <a:pt x="1720" y="3213"/>
                      <a:pt x="1284" y="2782"/>
                      <a:pt x="1284" y="2248"/>
                    </a:cubicBezTo>
                    <a:cubicBezTo>
                      <a:pt x="1284" y="1714"/>
                      <a:pt x="1720" y="1283"/>
                      <a:pt x="2249" y="1283"/>
                    </a:cubicBezTo>
                    <a:cubicBezTo>
                      <a:pt x="2783" y="1283"/>
                      <a:pt x="3214" y="1714"/>
                      <a:pt x="3214" y="2248"/>
                    </a:cubicBezTo>
                    <a:cubicBezTo>
                      <a:pt x="3214" y="2336"/>
                      <a:pt x="3204" y="2419"/>
                      <a:pt x="3184" y="2498"/>
                    </a:cubicBezTo>
                    <a:lnTo>
                      <a:pt x="4423" y="2831"/>
                    </a:lnTo>
                    <a:cubicBezTo>
                      <a:pt x="4472" y="2645"/>
                      <a:pt x="4497" y="2449"/>
                      <a:pt x="4497" y="2248"/>
                    </a:cubicBezTo>
                    <a:cubicBezTo>
                      <a:pt x="4497" y="1009"/>
                      <a:pt x="3493" y="0"/>
                      <a:pt x="2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28" name="Google Shape;260;p18">
                <a:extLst>
                  <a:ext uri="{FF2B5EF4-FFF2-40B4-BE49-F238E27FC236}">
                    <a16:creationId xmlns:a16="http://schemas.microsoft.com/office/drawing/2014/main" id="{DE59B3F5-9D38-BE87-5528-BD3E0C73B720}"/>
                  </a:ext>
                </a:extLst>
              </p:cNvPr>
              <p:cNvSpPr/>
              <p:nvPr/>
            </p:nvSpPr>
            <p:spPr>
              <a:xfrm>
                <a:off x="2511152" y="3092491"/>
                <a:ext cx="440070" cy="440070"/>
              </a:xfrm>
              <a:custGeom>
                <a:avLst/>
                <a:gdLst/>
                <a:ahLst/>
                <a:cxnLst/>
                <a:rect l="l" t="t" r="r" b="b"/>
                <a:pathLst>
                  <a:path w="3018" h="3018" extrusionOk="0">
                    <a:moveTo>
                      <a:pt x="1509" y="89"/>
                    </a:moveTo>
                    <a:cubicBezTo>
                      <a:pt x="2297" y="89"/>
                      <a:pt x="2934" y="725"/>
                      <a:pt x="2934" y="1509"/>
                    </a:cubicBezTo>
                    <a:cubicBezTo>
                      <a:pt x="2934" y="1636"/>
                      <a:pt x="2919" y="1759"/>
                      <a:pt x="2885" y="1876"/>
                    </a:cubicBezTo>
                    <a:cubicBezTo>
                      <a:pt x="2753" y="2371"/>
                      <a:pt x="2366" y="2753"/>
                      <a:pt x="1876" y="2885"/>
                    </a:cubicBezTo>
                    <a:cubicBezTo>
                      <a:pt x="1759" y="2915"/>
                      <a:pt x="1636" y="2934"/>
                      <a:pt x="1509" y="2934"/>
                    </a:cubicBezTo>
                    <a:cubicBezTo>
                      <a:pt x="725" y="2934"/>
                      <a:pt x="89" y="2293"/>
                      <a:pt x="89" y="1509"/>
                    </a:cubicBezTo>
                    <a:cubicBezTo>
                      <a:pt x="89" y="725"/>
                      <a:pt x="725" y="89"/>
                      <a:pt x="1509" y="89"/>
                    </a:cubicBezTo>
                    <a:close/>
                    <a:moveTo>
                      <a:pt x="1509" y="1"/>
                    </a:moveTo>
                    <a:cubicBezTo>
                      <a:pt x="676" y="1"/>
                      <a:pt x="1" y="676"/>
                      <a:pt x="1" y="1509"/>
                    </a:cubicBezTo>
                    <a:cubicBezTo>
                      <a:pt x="1" y="2342"/>
                      <a:pt x="676" y="3017"/>
                      <a:pt x="1509" y="3017"/>
                    </a:cubicBezTo>
                    <a:cubicBezTo>
                      <a:pt x="1641" y="3017"/>
                      <a:pt x="1773" y="3003"/>
                      <a:pt x="1901" y="2968"/>
                    </a:cubicBezTo>
                    <a:cubicBezTo>
                      <a:pt x="2420" y="2831"/>
                      <a:pt x="2826" y="2420"/>
                      <a:pt x="2968" y="1901"/>
                    </a:cubicBezTo>
                    <a:cubicBezTo>
                      <a:pt x="3003" y="1773"/>
                      <a:pt x="3017" y="1641"/>
                      <a:pt x="3017" y="1509"/>
                    </a:cubicBezTo>
                    <a:cubicBezTo>
                      <a:pt x="3017" y="676"/>
                      <a:pt x="2341"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29" name="Google Shape;261;p18">
                <a:extLst>
                  <a:ext uri="{FF2B5EF4-FFF2-40B4-BE49-F238E27FC236}">
                    <a16:creationId xmlns:a16="http://schemas.microsoft.com/office/drawing/2014/main" id="{FD8C365E-0D0E-F013-F86E-475A92A89EC9}"/>
                  </a:ext>
                </a:extLst>
              </p:cNvPr>
              <p:cNvSpPr/>
              <p:nvPr/>
            </p:nvSpPr>
            <p:spPr>
              <a:xfrm>
                <a:off x="2590474" y="3171814"/>
                <a:ext cx="281421" cy="281421"/>
              </a:xfrm>
              <a:custGeom>
                <a:avLst/>
                <a:gdLst/>
                <a:ahLst/>
                <a:cxnLst/>
                <a:rect l="l" t="t" r="r" b="b"/>
                <a:pathLst>
                  <a:path w="1930" h="1930" extrusionOk="0">
                    <a:moveTo>
                      <a:pt x="965" y="0"/>
                    </a:moveTo>
                    <a:cubicBezTo>
                      <a:pt x="431" y="0"/>
                      <a:pt x="0" y="431"/>
                      <a:pt x="0" y="965"/>
                    </a:cubicBezTo>
                    <a:cubicBezTo>
                      <a:pt x="0" y="1499"/>
                      <a:pt x="431" y="1930"/>
                      <a:pt x="965" y="1930"/>
                    </a:cubicBezTo>
                    <a:cubicBezTo>
                      <a:pt x="1053" y="1930"/>
                      <a:pt x="1136" y="1920"/>
                      <a:pt x="1215" y="1896"/>
                    </a:cubicBezTo>
                    <a:lnTo>
                      <a:pt x="965" y="965"/>
                    </a:lnTo>
                    <a:lnTo>
                      <a:pt x="1900" y="1215"/>
                    </a:lnTo>
                    <a:cubicBezTo>
                      <a:pt x="1920" y="1136"/>
                      <a:pt x="1930" y="1053"/>
                      <a:pt x="1930" y="965"/>
                    </a:cubicBezTo>
                    <a:cubicBezTo>
                      <a:pt x="1930" y="431"/>
                      <a:pt x="1499" y="0"/>
                      <a:pt x="965" y="0"/>
                    </a:cubicBezTo>
                    <a:close/>
                  </a:path>
                </a:pathLst>
              </a:custGeom>
              <a:solidFill>
                <a:srgbClr val="B83F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grpSp>
            <p:nvGrpSpPr>
              <p:cNvPr id="30" name="Google Shape;262;p18">
                <a:extLst>
                  <a:ext uri="{FF2B5EF4-FFF2-40B4-BE49-F238E27FC236}">
                    <a16:creationId xmlns:a16="http://schemas.microsoft.com/office/drawing/2014/main" id="{081DC64D-D325-1C5E-0326-1B93BDE36539}"/>
                  </a:ext>
                </a:extLst>
              </p:cNvPr>
              <p:cNvGrpSpPr/>
              <p:nvPr/>
            </p:nvGrpSpPr>
            <p:grpSpPr>
              <a:xfrm>
                <a:off x="2731038" y="3312378"/>
                <a:ext cx="422277" cy="421548"/>
                <a:chOff x="2565026" y="3312378"/>
                <a:chExt cx="422277" cy="421548"/>
              </a:xfrm>
            </p:grpSpPr>
            <p:sp>
              <p:nvSpPr>
                <p:cNvPr id="32" name="Google Shape;263;p18">
                  <a:extLst>
                    <a:ext uri="{FF2B5EF4-FFF2-40B4-BE49-F238E27FC236}">
                      <a16:creationId xmlns:a16="http://schemas.microsoft.com/office/drawing/2014/main" id="{F5A222D9-D483-5BD6-DD4B-826F2367C791}"/>
                    </a:ext>
                  </a:extLst>
                </p:cNvPr>
                <p:cNvSpPr/>
                <p:nvPr/>
              </p:nvSpPr>
              <p:spPr>
                <a:xfrm>
                  <a:off x="2650035" y="3397387"/>
                  <a:ext cx="337268" cy="336539"/>
                </a:xfrm>
                <a:custGeom>
                  <a:avLst/>
                  <a:gdLst/>
                  <a:ahLst/>
                  <a:cxnLst/>
                  <a:rect l="l" t="t" r="r" b="b"/>
                  <a:pathLst>
                    <a:path w="2313" h="2308" extrusionOk="0">
                      <a:moveTo>
                        <a:pt x="1592" y="1"/>
                      </a:moveTo>
                      <a:cubicBezTo>
                        <a:pt x="1382" y="775"/>
                        <a:pt x="774" y="1382"/>
                        <a:pt x="1" y="1592"/>
                      </a:cubicBezTo>
                      <a:lnTo>
                        <a:pt x="138" y="2097"/>
                      </a:lnTo>
                      <a:lnTo>
                        <a:pt x="755" y="1480"/>
                      </a:lnTo>
                      <a:lnTo>
                        <a:pt x="1583" y="2307"/>
                      </a:lnTo>
                      <a:lnTo>
                        <a:pt x="2312" y="1583"/>
                      </a:lnTo>
                      <a:lnTo>
                        <a:pt x="1480" y="755"/>
                      </a:lnTo>
                      <a:lnTo>
                        <a:pt x="2097" y="138"/>
                      </a:lnTo>
                      <a:lnTo>
                        <a:pt x="15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33" name="Google Shape;264;p18">
                  <a:extLst>
                    <a:ext uri="{FF2B5EF4-FFF2-40B4-BE49-F238E27FC236}">
                      <a16:creationId xmlns:a16="http://schemas.microsoft.com/office/drawing/2014/main" id="{C9A1D298-F817-AF83-4102-EE7960449F10}"/>
                    </a:ext>
                  </a:extLst>
                </p:cNvPr>
                <p:cNvSpPr/>
                <p:nvPr/>
              </p:nvSpPr>
              <p:spPr>
                <a:xfrm>
                  <a:off x="2601479" y="3348831"/>
                  <a:ext cx="280840" cy="280840"/>
                </a:xfrm>
                <a:custGeom>
                  <a:avLst/>
                  <a:gdLst/>
                  <a:ahLst/>
                  <a:cxnLst/>
                  <a:rect l="l" t="t" r="r" b="b"/>
                  <a:pathLst>
                    <a:path w="1926" h="1926" extrusionOk="0">
                      <a:moveTo>
                        <a:pt x="686" y="1"/>
                      </a:moveTo>
                      <a:cubicBezTo>
                        <a:pt x="593" y="334"/>
                        <a:pt x="334" y="593"/>
                        <a:pt x="1" y="682"/>
                      </a:cubicBezTo>
                      <a:lnTo>
                        <a:pt x="334" y="1925"/>
                      </a:lnTo>
                      <a:cubicBezTo>
                        <a:pt x="1107" y="1715"/>
                        <a:pt x="1720" y="1108"/>
                        <a:pt x="1925" y="334"/>
                      </a:cubicBezTo>
                      <a:lnTo>
                        <a:pt x="6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34" name="Google Shape;265;p18">
                  <a:extLst>
                    <a:ext uri="{FF2B5EF4-FFF2-40B4-BE49-F238E27FC236}">
                      <a16:creationId xmlns:a16="http://schemas.microsoft.com/office/drawing/2014/main" id="{6249A783-7B69-DB7D-611E-4BFDE3B50EE4}"/>
                    </a:ext>
                  </a:extLst>
                </p:cNvPr>
                <p:cNvSpPr/>
                <p:nvPr/>
              </p:nvSpPr>
              <p:spPr>
                <a:xfrm>
                  <a:off x="2565026" y="3312378"/>
                  <a:ext cx="136628" cy="135899"/>
                </a:xfrm>
                <a:custGeom>
                  <a:avLst/>
                  <a:gdLst/>
                  <a:ahLst/>
                  <a:cxnLst/>
                  <a:rect l="l" t="t" r="r" b="b"/>
                  <a:pathLst>
                    <a:path w="937" h="932" extrusionOk="0">
                      <a:moveTo>
                        <a:pt x="1" y="1"/>
                      </a:moveTo>
                      <a:lnTo>
                        <a:pt x="251" y="932"/>
                      </a:lnTo>
                      <a:cubicBezTo>
                        <a:pt x="584" y="843"/>
                        <a:pt x="843" y="584"/>
                        <a:pt x="936" y="251"/>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grpSp>
          <p:sp>
            <p:nvSpPr>
              <p:cNvPr id="31" name="Google Shape;266;p18">
                <a:extLst>
                  <a:ext uri="{FF2B5EF4-FFF2-40B4-BE49-F238E27FC236}">
                    <a16:creationId xmlns:a16="http://schemas.microsoft.com/office/drawing/2014/main" id="{72137E8B-4E8A-AF8A-8D8F-382E004C8CF4}"/>
                  </a:ext>
                </a:extLst>
              </p:cNvPr>
              <p:cNvSpPr/>
              <p:nvPr/>
            </p:nvSpPr>
            <p:spPr>
              <a:xfrm rot="-8100066">
                <a:off x="2648834" y="3200902"/>
                <a:ext cx="390346" cy="449994"/>
              </a:xfrm>
              <a:custGeom>
                <a:avLst/>
                <a:gdLst/>
                <a:ahLst/>
                <a:cxnLst/>
                <a:rect l="l" t="t" r="r" b="b"/>
                <a:pathLst>
                  <a:path w="1407" h="1622" extrusionOk="0">
                    <a:moveTo>
                      <a:pt x="1" y="1"/>
                    </a:moveTo>
                    <a:lnTo>
                      <a:pt x="1" y="1622"/>
                    </a:lnTo>
                    <a:lnTo>
                      <a:pt x="1406" y="80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grpSp>
        <p:grpSp>
          <p:nvGrpSpPr>
            <p:cNvPr id="14" name="Google Shape;267;p18">
              <a:extLst>
                <a:ext uri="{FF2B5EF4-FFF2-40B4-BE49-F238E27FC236}">
                  <a16:creationId xmlns:a16="http://schemas.microsoft.com/office/drawing/2014/main" id="{523DBB89-02FB-32B1-8003-2C1F1A02AC5F}"/>
                </a:ext>
              </a:extLst>
            </p:cNvPr>
            <p:cNvGrpSpPr/>
            <p:nvPr/>
          </p:nvGrpSpPr>
          <p:grpSpPr>
            <a:xfrm>
              <a:off x="5484450" y="2992463"/>
              <a:ext cx="4058918" cy="993583"/>
              <a:chOff x="5484450" y="2992463"/>
              <a:chExt cx="4058918" cy="993583"/>
            </a:xfrm>
          </p:grpSpPr>
          <p:sp>
            <p:nvSpPr>
              <p:cNvPr id="24" name="Google Shape;268;p18">
                <a:extLst>
                  <a:ext uri="{FF2B5EF4-FFF2-40B4-BE49-F238E27FC236}">
                    <a16:creationId xmlns:a16="http://schemas.microsoft.com/office/drawing/2014/main" id="{8331519A-CBE9-F2F9-7E24-A0EAAC513943}"/>
                  </a:ext>
                </a:extLst>
              </p:cNvPr>
              <p:cNvSpPr/>
              <p:nvPr/>
            </p:nvSpPr>
            <p:spPr>
              <a:xfrm flipH="1">
                <a:off x="5789512" y="2992463"/>
                <a:ext cx="994312" cy="993583"/>
              </a:xfrm>
              <a:custGeom>
                <a:avLst/>
                <a:gdLst/>
                <a:ahLst/>
                <a:cxnLst/>
                <a:rect l="l" t="t" r="r" b="b"/>
                <a:pathLst>
                  <a:path w="6819" h="6814" extrusionOk="0">
                    <a:moveTo>
                      <a:pt x="3409" y="128"/>
                    </a:moveTo>
                    <a:cubicBezTo>
                      <a:pt x="5217" y="128"/>
                      <a:pt x="6691" y="1598"/>
                      <a:pt x="6691" y="3405"/>
                    </a:cubicBezTo>
                    <a:cubicBezTo>
                      <a:pt x="6691" y="5217"/>
                      <a:pt x="5217" y="6686"/>
                      <a:pt x="3409" y="6686"/>
                    </a:cubicBezTo>
                    <a:cubicBezTo>
                      <a:pt x="1602" y="6686"/>
                      <a:pt x="128" y="5217"/>
                      <a:pt x="128" y="3405"/>
                    </a:cubicBezTo>
                    <a:cubicBezTo>
                      <a:pt x="128" y="1598"/>
                      <a:pt x="1602" y="128"/>
                      <a:pt x="3409" y="128"/>
                    </a:cubicBezTo>
                    <a:close/>
                    <a:moveTo>
                      <a:pt x="3409" y="1"/>
                    </a:moveTo>
                    <a:cubicBezTo>
                      <a:pt x="1529" y="1"/>
                      <a:pt x="1" y="1529"/>
                      <a:pt x="1" y="3405"/>
                    </a:cubicBezTo>
                    <a:cubicBezTo>
                      <a:pt x="1" y="5285"/>
                      <a:pt x="1529" y="6813"/>
                      <a:pt x="3409" y="6813"/>
                    </a:cubicBezTo>
                    <a:cubicBezTo>
                      <a:pt x="5290" y="6813"/>
                      <a:pt x="6818" y="5285"/>
                      <a:pt x="6818" y="3405"/>
                    </a:cubicBezTo>
                    <a:cubicBezTo>
                      <a:pt x="6818" y="1529"/>
                      <a:pt x="5290" y="1"/>
                      <a:pt x="3409" y="1"/>
                    </a:cubicBezTo>
                    <a:close/>
                  </a:path>
                </a:pathLst>
              </a:custGeom>
              <a:solidFill>
                <a:srgbClr val="E7E7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25" name="Google Shape;269;p18">
                <a:extLst>
                  <a:ext uri="{FF2B5EF4-FFF2-40B4-BE49-F238E27FC236}">
                    <a16:creationId xmlns:a16="http://schemas.microsoft.com/office/drawing/2014/main" id="{76222203-69D6-9986-9A94-854378EC0808}"/>
                  </a:ext>
                </a:extLst>
              </p:cNvPr>
              <p:cNvSpPr txBox="1"/>
              <p:nvPr/>
            </p:nvSpPr>
            <p:spPr>
              <a:xfrm>
                <a:off x="7095654" y="3170647"/>
                <a:ext cx="2447714" cy="518700"/>
              </a:xfrm>
              <a:prstGeom prst="rect">
                <a:avLst/>
              </a:prstGeom>
              <a:noFill/>
              <a:ln>
                <a:noFill/>
              </a:ln>
            </p:spPr>
            <p:txBody>
              <a:bodyPr spcFirstLastPara="1" wrap="square" lIns="0" tIns="91425" rIns="0" bIns="91425" anchor="ctr" anchorCtr="0">
                <a:noAutofit/>
              </a:bodyPr>
              <a:lstStyle/>
              <a:p>
                <a:pPr marL="0" lvl="0" indent="0" rtl="0">
                  <a:spcBef>
                    <a:spcPts val="0"/>
                  </a:spcBef>
                  <a:spcAft>
                    <a:spcPts val="0"/>
                  </a:spcAft>
                  <a:buNone/>
                </a:pPr>
                <a:r>
                  <a:rPr lang="en-GB" sz="1600" dirty="0">
                    <a:solidFill>
                      <a:schemeClr val="tx1">
                        <a:lumMod val="50000"/>
                      </a:schemeClr>
                    </a:solidFill>
                    <a:latin typeface="Calibri" panose="020F0502020204030204" pitchFamily="34" charset="0"/>
                    <a:ea typeface="Roboto"/>
                    <a:cs typeface="Calibri" panose="020F0502020204030204" pitchFamily="34" charset="0"/>
                    <a:sym typeface="Roboto"/>
                  </a:rPr>
                  <a:t>SA Statutory Changes once new SARS BRS is available</a:t>
                </a:r>
              </a:p>
            </p:txBody>
          </p:sp>
          <p:cxnSp>
            <p:nvCxnSpPr>
              <p:cNvPr id="26" name="Google Shape;271;p18">
                <a:extLst>
                  <a:ext uri="{FF2B5EF4-FFF2-40B4-BE49-F238E27FC236}">
                    <a16:creationId xmlns:a16="http://schemas.microsoft.com/office/drawing/2014/main" id="{733233D0-1628-2064-C43C-C2A6027B232B}"/>
                  </a:ext>
                </a:extLst>
              </p:cNvPr>
              <p:cNvCxnSpPr/>
              <p:nvPr/>
            </p:nvCxnSpPr>
            <p:spPr>
              <a:xfrm>
                <a:off x="5484450" y="3519213"/>
                <a:ext cx="310200" cy="0"/>
              </a:xfrm>
              <a:prstGeom prst="straightConnector1">
                <a:avLst/>
              </a:prstGeom>
              <a:noFill/>
              <a:ln w="19050" cap="flat" cmpd="sng">
                <a:solidFill>
                  <a:schemeClr val="accent1"/>
                </a:solidFill>
                <a:prstDash val="solid"/>
                <a:round/>
                <a:headEnd type="none" w="med" len="med"/>
                <a:tailEnd type="none" w="med" len="med"/>
              </a:ln>
            </p:spPr>
          </p:cxnSp>
        </p:grpSp>
        <p:grpSp>
          <p:nvGrpSpPr>
            <p:cNvPr id="15" name="Google Shape;272;p18">
              <a:extLst>
                <a:ext uri="{FF2B5EF4-FFF2-40B4-BE49-F238E27FC236}">
                  <a16:creationId xmlns:a16="http://schemas.microsoft.com/office/drawing/2014/main" id="{D3EEB4BF-56DA-762C-34A6-FCA442BA186A}"/>
                </a:ext>
              </a:extLst>
            </p:cNvPr>
            <p:cNvGrpSpPr/>
            <p:nvPr/>
          </p:nvGrpSpPr>
          <p:grpSpPr>
            <a:xfrm>
              <a:off x="5884323" y="3056849"/>
              <a:ext cx="781271" cy="599883"/>
              <a:chOff x="5884323" y="3056849"/>
              <a:chExt cx="781271" cy="599883"/>
            </a:xfrm>
          </p:grpSpPr>
          <p:sp>
            <p:nvSpPr>
              <p:cNvPr id="16" name="Google Shape;273;p18">
                <a:extLst>
                  <a:ext uri="{FF2B5EF4-FFF2-40B4-BE49-F238E27FC236}">
                    <a16:creationId xmlns:a16="http://schemas.microsoft.com/office/drawing/2014/main" id="{CA24F620-B02F-3CFD-411F-3A675C6B8138}"/>
                  </a:ext>
                </a:extLst>
              </p:cNvPr>
              <p:cNvSpPr/>
              <p:nvPr/>
            </p:nvSpPr>
            <p:spPr>
              <a:xfrm>
                <a:off x="6507676" y="3056849"/>
                <a:ext cx="157918" cy="599883"/>
              </a:xfrm>
              <a:custGeom>
                <a:avLst/>
                <a:gdLst/>
                <a:ahLst/>
                <a:cxnLst/>
                <a:rect l="l" t="t" r="r" b="b"/>
                <a:pathLst>
                  <a:path w="1083" h="4114" extrusionOk="0">
                    <a:moveTo>
                      <a:pt x="1" y="0"/>
                    </a:moveTo>
                    <a:lnTo>
                      <a:pt x="1" y="4114"/>
                    </a:lnTo>
                    <a:lnTo>
                      <a:pt x="1083" y="4114"/>
                    </a:lnTo>
                    <a:lnTo>
                      <a:pt x="108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7" name="Google Shape;274;p18">
                <a:extLst>
                  <a:ext uri="{FF2B5EF4-FFF2-40B4-BE49-F238E27FC236}">
                    <a16:creationId xmlns:a16="http://schemas.microsoft.com/office/drawing/2014/main" id="{E5B7588A-42F9-9F80-157B-1E0936ED5968}"/>
                  </a:ext>
                </a:extLst>
              </p:cNvPr>
              <p:cNvSpPr/>
              <p:nvPr/>
            </p:nvSpPr>
            <p:spPr>
              <a:xfrm>
                <a:off x="6299891" y="3328208"/>
                <a:ext cx="157918" cy="328521"/>
              </a:xfrm>
              <a:custGeom>
                <a:avLst/>
                <a:gdLst/>
                <a:ahLst/>
                <a:cxnLst/>
                <a:rect l="l" t="t" r="r" b="b"/>
                <a:pathLst>
                  <a:path w="1083" h="2253" extrusionOk="0">
                    <a:moveTo>
                      <a:pt x="0" y="0"/>
                    </a:moveTo>
                    <a:lnTo>
                      <a:pt x="0" y="2253"/>
                    </a:lnTo>
                    <a:lnTo>
                      <a:pt x="1083" y="2253"/>
                    </a:lnTo>
                    <a:lnTo>
                      <a:pt x="108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8" name="Google Shape;275;p18">
                <a:extLst>
                  <a:ext uri="{FF2B5EF4-FFF2-40B4-BE49-F238E27FC236}">
                    <a16:creationId xmlns:a16="http://schemas.microsoft.com/office/drawing/2014/main" id="{F8D52A75-8330-E4FF-A3B9-1E95A48A101A}"/>
                  </a:ext>
                </a:extLst>
              </p:cNvPr>
              <p:cNvSpPr/>
              <p:nvPr/>
            </p:nvSpPr>
            <p:spPr>
              <a:xfrm>
                <a:off x="6092107" y="3199601"/>
                <a:ext cx="157918" cy="457130"/>
              </a:xfrm>
              <a:custGeom>
                <a:avLst/>
                <a:gdLst/>
                <a:ahLst/>
                <a:cxnLst/>
                <a:rect l="l" t="t" r="r" b="b"/>
                <a:pathLst>
                  <a:path w="1083" h="3135" extrusionOk="0">
                    <a:moveTo>
                      <a:pt x="0" y="1"/>
                    </a:moveTo>
                    <a:lnTo>
                      <a:pt x="0" y="3135"/>
                    </a:lnTo>
                    <a:lnTo>
                      <a:pt x="1083" y="3135"/>
                    </a:lnTo>
                    <a:lnTo>
                      <a:pt x="108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9" name="Google Shape;276;p18">
                <a:extLst>
                  <a:ext uri="{FF2B5EF4-FFF2-40B4-BE49-F238E27FC236}">
                    <a16:creationId xmlns:a16="http://schemas.microsoft.com/office/drawing/2014/main" id="{12B5FC7C-0BB4-4155-517F-B2502BA919AB}"/>
                  </a:ext>
                </a:extLst>
              </p:cNvPr>
              <p:cNvSpPr/>
              <p:nvPr/>
            </p:nvSpPr>
            <p:spPr>
              <a:xfrm>
                <a:off x="5884323" y="3458857"/>
                <a:ext cx="157918" cy="197871"/>
              </a:xfrm>
              <a:custGeom>
                <a:avLst/>
                <a:gdLst/>
                <a:ahLst/>
                <a:cxnLst/>
                <a:rect l="l" t="t" r="r" b="b"/>
                <a:pathLst>
                  <a:path w="1083" h="1357" extrusionOk="0">
                    <a:moveTo>
                      <a:pt x="0" y="0"/>
                    </a:moveTo>
                    <a:lnTo>
                      <a:pt x="0" y="1357"/>
                    </a:lnTo>
                    <a:lnTo>
                      <a:pt x="1082" y="1357"/>
                    </a:lnTo>
                    <a:lnTo>
                      <a:pt x="108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20" name="Google Shape;277;p18">
                <a:extLst>
                  <a:ext uri="{FF2B5EF4-FFF2-40B4-BE49-F238E27FC236}">
                    <a16:creationId xmlns:a16="http://schemas.microsoft.com/office/drawing/2014/main" id="{FA64433F-4BE4-8F7B-E8A0-271788404512}"/>
                  </a:ext>
                </a:extLst>
              </p:cNvPr>
              <p:cNvSpPr/>
              <p:nvPr/>
            </p:nvSpPr>
            <p:spPr>
              <a:xfrm>
                <a:off x="6523424" y="3069681"/>
                <a:ext cx="129338" cy="18664"/>
              </a:xfrm>
              <a:custGeom>
                <a:avLst/>
                <a:gdLst/>
                <a:ahLst/>
                <a:cxnLst/>
                <a:rect l="l" t="t" r="r" b="b"/>
                <a:pathLst>
                  <a:path w="887" h="128" extrusionOk="0">
                    <a:moveTo>
                      <a:pt x="0" y="0"/>
                    </a:moveTo>
                    <a:lnTo>
                      <a:pt x="0" y="128"/>
                    </a:lnTo>
                    <a:lnTo>
                      <a:pt x="887" y="128"/>
                    </a:lnTo>
                    <a:lnTo>
                      <a:pt x="88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21" name="Google Shape;278;p18">
                <a:extLst>
                  <a:ext uri="{FF2B5EF4-FFF2-40B4-BE49-F238E27FC236}">
                    <a16:creationId xmlns:a16="http://schemas.microsoft.com/office/drawing/2014/main" id="{613D62C8-3DA6-9B05-FD6B-E1EE2749C0C1}"/>
                  </a:ext>
                </a:extLst>
              </p:cNvPr>
              <p:cNvSpPr/>
              <p:nvPr/>
            </p:nvSpPr>
            <p:spPr>
              <a:xfrm>
                <a:off x="6314181" y="3344539"/>
                <a:ext cx="129338" cy="18810"/>
              </a:xfrm>
              <a:custGeom>
                <a:avLst/>
                <a:gdLst/>
                <a:ahLst/>
                <a:cxnLst/>
                <a:rect l="l" t="t" r="r" b="b"/>
                <a:pathLst>
                  <a:path w="887" h="129" extrusionOk="0">
                    <a:moveTo>
                      <a:pt x="0" y="1"/>
                    </a:moveTo>
                    <a:lnTo>
                      <a:pt x="0" y="128"/>
                    </a:lnTo>
                    <a:lnTo>
                      <a:pt x="887" y="128"/>
                    </a:lnTo>
                    <a:lnTo>
                      <a:pt x="8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22" name="Google Shape;279;p18">
                <a:extLst>
                  <a:ext uri="{FF2B5EF4-FFF2-40B4-BE49-F238E27FC236}">
                    <a16:creationId xmlns:a16="http://schemas.microsoft.com/office/drawing/2014/main" id="{1FEF0457-9882-8207-1A72-E7581749A010}"/>
                  </a:ext>
                </a:extLst>
              </p:cNvPr>
              <p:cNvSpPr/>
              <p:nvPr/>
            </p:nvSpPr>
            <p:spPr>
              <a:xfrm>
                <a:off x="6106397" y="3213891"/>
                <a:ext cx="129338" cy="18664"/>
              </a:xfrm>
              <a:custGeom>
                <a:avLst/>
                <a:gdLst/>
                <a:ahLst/>
                <a:cxnLst/>
                <a:rect l="l" t="t" r="r" b="b"/>
                <a:pathLst>
                  <a:path w="887" h="128" extrusionOk="0">
                    <a:moveTo>
                      <a:pt x="0" y="1"/>
                    </a:moveTo>
                    <a:lnTo>
                      <a:pt x="0" y="128"/>
                    </a:lnTo>
                    <a:lnTo>
                      <a:pt x="887" y="128"/>
                    </a:lnTo>
                    <a:lnTo>
                      <a:pt x="8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23" name="Google Shape;280;p18">
                <a:extLst>
                  <a:ext uri="{FF2B5EF4-FFF2-40B4-BE49-F238E27FC236}">
                    <a16:creationId xmlns:a16="http://schemas.microsoft.com/office/drawing/2014/main" id="{BFCFB734-B6BA-91C4-B491-1A16986FA93A}"/>
                  </a:ext>
                </a:extLst>
              </p:cNvPr>
              <p:cNvSpPr/>
              <p:nvPr/>
            </p:nvSpPr>
            <p:spPr>
              <a:xfrm>
                <a:off x="5898612" y="3473147"/>
                <a:ext cx="129338" cy="18664"/>
              </a:xfrm>
              <a:custGeom>
                <a:avLst/>
                <a:gdLst/>
                <a:ahLst/>
                <a:cxnLst/>
                <a:rect l="l" t="t" r="r" b="b"/>
                <a:pathLst>
                  <a:path w="887" h="128" extrusionOk="0">
                    <a:moveTo>
                      <a:pt x="0" y="0"/>
                    </a:moveTo>
                    <a:lnTo>
                      <a:pt x="0" y="128"/>
                    </a:lnTo>
                    <a:lnTo>
                      <a:pt x="886" y="128"/>
                    </a:lnTo>
                    <a:lnTo>
                      <a:pt x="88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404616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93734-5BB7-7886-E6BD-43983B2BCFA6}"/>
            </a:ext>
          </a:extLst>
        </p:cNvPr>
        <p:cNvGrpSpPr/>
        <p:nvPr/>
      </p:nvGrpSpPr>
      <p:grpSpPr>
        <a:xfrm>
          <a:off x="0" y="0"/>
          <a:ext cx="0" cy="0"/>
          <a:chOff x="0" y="0"/>
          <a:chExt cx="0" cy="0"/>
        </a:xfrm>
      </p:grpSpPr>
      <p:pic>
        <p:nvPicPr>
          <p:cNvPr id="4" name="Picture 3" descr="A green and blue gradient background&#10;&#10;AI-generated content may be incorrect.">
            <a:extLst>
              <a:ext uri="{FF2B5EF4-FFF2-40B4-BE49-F238E27FC236}">
                <a16:creationId xmlns:a16="http://schemas.microsoft.com/office/drawing/2014/main" id="{28AA28AE-D13B-5221-4BDD-5E6E5E6CBB9D}"/>
              </a:ext>
            </a:extLst>
          </p:cNvPr>
          <p:cNvPicPr>
            <a:picLocks noChangeAspect="1"/>
          </p:cNvPicPr>
          <p:nvPr/>
        </p:nvPicPr>
        <p:blipFill>
          <a:blip r:embed="rId2"/>
          <a:stretch>
            <a:fillRect/>
          </a:stretch>
        </p:blipFill>
        <p:spPr>
          <a:xfrm>
            <a:off x="2024" y="-1"/>
            <a:ext cx="9141976" cy="5148263"/>
          </a:xfrm>
          <a:prstGeom prst="rect">
            <a:avLst/>
          </a:prstGeom>
        </p:spPr>
      </p:pic>
      <p:sp>
        <p:nvSpPr>
          <p:cNvPr id="5" name="TextBox 4">
            <a:extLst>
              <a:ext uri="{FF2B5EF4-FFF2-40B4-BE49-F238E27FC236}">
                <a16:creationId xmlns:a16="http://schemas.microsoft.com/office/drawing/2014/main" id="{22C2954A-2B4C-5180-1CEE-B0D16895384A}"/>
              </a:ext>
            </a:extLst>
          </p:cNvPr>
          <p:cNvSpPr txBox="1"/>
          <p:nvPr/>
        </p:nvSpPr>
        <p:spPr>
          <a:xfrm>
            <a:off x="486197" y="3625026"/>
            <a:ext cx="5688180" cy="523220"/>
          </a:xfrm>
          <a:prstGeom prst="rect">
            <a:avLst/>
          </a:prstGeom>
          <a:noFill/>
        </p:spPr>
        <p:txBody>
          <a:bodyPr wrap="square" rtlCol="0">
            <a:spAutoFit/>
          </a:bodyPr>
          <a:lstStyle/>
          <a:p>
            <a:r>
              <a:rPr lang="en-US" sz="2800" b="1" dirty="0">
                <a:solidFill>
                  <a:schemeClr val="bg1"/>
                </a:solidFill>
              </a:rPr>
              <a:t>Explore the Future</a:t>
            </a:r>
          </a:p>
        </p:txBody>
      </p:sp>
    </p:spTree>
    <p:extLst>
      <p:ext uri="{BB962C8B-B14F-4D97-AF65-F5344CB8AC3E}">
        <p14:creationId xmlns:p14="http://schemas.microsoft.com/office/powerpoint/2010/main" val="2394780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30E30-6DE3-C7D0-83BF-5F5683D349C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6727E85-7C45-1141-ADEE-9D0653FA976E}"/>
              </a:ext>
            </a:extLst>
          </p:cNvPr>
          <p:cNvSpPr>
            <a:spLocks noGrp="1"/>
          </p:cNvSpPr>
          <p:nvPr>
            <p:ph type="title"/>
          </p:nvPr>
        </p:nvSpPr>
        <p:spPr>
          <a:xfrm>
            <a:off x="249425" y="77507"/>
            <a:ext cx="8161711" cy="481013"/>
          </a:xfrm>
        </p:spPr>
        <p:txBody>
          <a:bodyPr/>
          <a:lstStyle/>
          <a:p>
            <a:r>
              <a:rPr lang="en-GB" dirty="0"/>
              <a:t>Explore the Future</a:t>
            </a:r>
          </a:p>
        </p:txBody>
      </p:sp>
      <p:sp>
        <p:nvSpPr>
          <p:cNvPr id="4" name="Content Placeholder 1">
            <a:extLst>
              <a:ext uri="{FF2B5EF4-FFF2-40B4-BE49-F238E27FC236}">
                <a16:creationId xmlns:a16="http://schemas.microsoft.com/office/drawing/2014/main" id="{E7A0D049-5A4F-C781-95DC-C5106F4FB0B3}"/>
              </a:ext>
            </a:extLst>
          </p:cNvPr>
          <p:cNvSpPr txBox="1">
            <a:spLocks/>
          </p:cNvSpPr>
          <p:nvPr/>
        </p:nvSpPr>
        <p:spPr>
          <a:xfrm>
            <a:off x="479909" y="1223856"/>
            <a:ext cx="3861608" cy="2564765"/>
          </a:xfrm>
          <a:prstGeom prst="rect">
            <a:avLst/>
          </a:prstGeom>
        </p:spPr>
        <p:txBody>
          <a:bodyPr vert="horz" lIns="91440" tIns="45720" rIns="91440" bIns="45720" rtlCol="0">
            <a:normAutofit/>
          </a:bodyPr>
          <a:lstStyle>
            <a:lvl1pPr marL="0" indent="0" algn="l" defTabSz="685800" rtl="0" eaLnBrk="1" latinLnBrk="0" hangingPunct="1">
              <a:lnSpc>
                <a:spcPts val="1440"/>
              </a:lnSpc>
              <a:spcBef>
                <a:spcPts val="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2pPr>
            <a:lvl3pPr marL="6858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3pPr>
            <a:lvl4pPr marL="10287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defTabSz="914400">
              <a:lnSpc>
                <a:spcPct val="90000"/>
              </a:lnSpc>
              <a:buFont typeface="Arial" panose="020B0604020202020204" pitchFamily="34" charset="0"/>
              <a:buChar char="•"/>
            </a:pPr>
            <a:r>
              <a:rPr lang="en-GB" sz="1700" dirty="0">
                <a:solidFill>
                  <a:schemeClr val="tx1">
                    <a:lumMod val="50000"/>
                  </a:schemeClr>
                </a:solidFill>
              </a:rPr>
              <a:t>Session 46: Flexible reporting of  combined HR/Leave and Payroll Information with Dashboards</a:t>
            </a:r>
          </a:p>
          <a:p>
            <a:pPr defTabSz="914400">
              <a:lnSpc>
                <a:spcPct val="90000"/>
              </a:lnSpc>
            </a:pPr>
            <a:endParaRPr lang="en-GB" sz="1700" dirty="0">
              <a:solidFill>
                <a:schemeClr val="tx1">
                  <a:lumMod val="50000"/>
                </a:schemeClr>
              </a:solidFill>
            </a:endParaRPr>
          </a:p>
          <a:p>
            <a:pPr marL="285750" indent="-285750" defTabSz="914400">
              <a:lnSpc>
                <a:spcPct val="90000"/>
              </a:lnSpc>
              <a:buFont typeface="Arial" panose="020B0604020202020204" pitchFamily="34" charset="0"/>
              <a:buChar char="•"/>
            </a:pPr>
            <a:r>
              <a:rPr lang="en-GB" sz="1700" dirty="0">
                <a:solidFill>
                  <a:schemeClr val="tx1">
                    <a:lumMod val="50000"/>
                  </a:schemeClr>
                </a:solidFill>
              </a:rPr>
              <a:t>Session 50: Employment Equity Planning</a:t>
            </a:r>
          </a:p>
          <a:p>
            <a:pPr defTabSz="914400">
              <a:lnSpc>
                <a:spcPct val="90000"/>
              </a:lnSpc>
            </a:pPr>
            <a:endParaRPr lang="en-GB" sz="1700" dirty="0">
              <a:solidFill>
                <a:schemeClr val="tx1">
                  <a:lumMod val="50000"/>
                </a:schemeClr>
              </a:solidFill>
            </a:endParaRPr>
          </a:p>
          <a:p>
            <a:pPr marL="230400" indent="-228600" defTabSz="914400">
              <a:lnSpc>
                <a:spcPct val="90000"/>
              </a:lnSpc>
              <a:buFont typeface="Arial" panose="020B0604020202020204" pitchFamily="34" charset="0"/>
              <a:buChar char="•"/>
            </a:pPr>
            <a:r>
              <a:rPr lang="en-US" sz="1700" dirty="0">
                <a:solidFill>
                  <a:schemeClr val="tx1">
                    <a:lumMod val="50000"/>
                  </a:schemeClr>
                </a:solidFill>
              </a:rPr>
              <a:t>Refocus with Plugins and API‘s to External Systems</a:t>
            </a:r>
          </a:p>
        </p:txBody>
      </p:sp>
      <p:pic>
        <p:nvPicPr>
          <p:cNvPr id="5" name="Picture 4" descr="A view of a valley with trees and mountains&#10;&#10;Description automatically generated">
            <a:extLst>
              <a:ext uri="{FF2B5EF4-FFF2-40B4-BE49-F238E27FC236}">
                <a16:creationId xmlns:a16="http://schemas.microsoft.com/office/drawing/2014/main" id="{33212674-9493-B29B-9000-5705D92F499C}"/>
              </a:ext>
            </a:extLst>
          </p:cNvPr>
          <p:cNvPicPr>
            <a:picLocks noChangeAspect="1"/>
          </p:cNvPicPr>
          <p:nvPr/>
        </p:nvPicPr>
        <p:blipFill rotWithShape="1">
          <a:blip r:embed="rId2"/>
          <a:srcRect l="22984" r="28414" b="-1"/>
          <a:stretch/>
        </p:blipFill>
        <p:spPr>
          <a:xfrm>
            <a:off x="4572000" y="558520"/>
            <a:ext cx="3903632" cy="3895439"/>
          </a:xfrm>
          <a:prstGeom prst="rect">
            <a:avLst/>
          </a:prstGeom>
        </p:spPr>
      </p:pic>
    </p:spTree>
    <p:extLst>
      <p:ext uri="{BB962C8B-B14F-4D97-AF65-F5344CB8AC3E}">
        <p14:creationId xmlns:p14="http://schemas.microsoft.com/office/powerpoint/2010/main" val="1113939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een and white rectangular object with a qr code&#10;&#10;AI-generated content may be incorrect.">
            <a:extLst>
              <a:ext uri="{FF2B5EF4-FFF2-40B4-BE49-F238E27FC236}">
                <a16:creationId xmlns:a16="http://schemas.microsoft.com/office/drawing/2014/main" id="{74EF6EBE-EA58-104A-35E1-2F83C0B9C3E8}"/>
              </a:ext>
            </a:extLst>
          </p:cNvPr>
          <p:cNvPicPr>
            <a:picLocks noChangeAspect="1"/>
          </p:cNvPicPr>
          <p:nvPr/>
        </p:nvPicPr>
        <p:blipFill>
          <a:blip r:embed="rId2"/>
          <a:stretch>
            <a:fillRect/>
          </a:stretch>
        </p:blipFill>
        <p:spPr>
          <a:xfrm>
            <a:off x="1012" y="0"/>
            <a:ext cx="9141976" cy="5148263"/>
          </a:xfrm>
          <a:prstGeom prst="rect">
            <a:avLst/>
          </a:prstGeom>
        </p:spPr>
      </p:pic>
    </p:spTree>
    <p:extLst>
      <p:ext uri="{BB962C8B-B14F-4D97-AF65-F5344CB8AC3E}">
        <p14:creationId xmlns:p14="http://schemas.microsoft.com/office/powerpoint/2010/main" val="1022236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937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9EAEE9-891B-CB6E-D0A0-269861C0E3AD}"/>
              </a:ext>
            </a:extLst>
          </p:cNvPr>
          <p:cNvSpPr>
            <a:spLocks noGrp="1"/>
          </p:cNvSpPr>
          <p:nvPr>
            <p:ph type="title"/>
          </p:nvPr>
        </p:nvSpPr>
        <p:spPr>
          <a:xfrm>
            <a:off x="2948467" y="1394260"/>
            <a:ext cx="3247065" cy="795874"/>
          </a:xfrm>
        </p:spPr>
        <p:txBody>
          <a:bodyPr/>
          <a:lstStyle/>
          <a:p>
            <a:r>
              <a:rPr lang="en-GB" dirty="0">
                <a:solidFill>
                  <a:srgbClr val="F8F8F8"/>
                </a:solidFill>
                <a:effectLst>
                  <a:outerShdw blurRad="50800" dist="38100" dir="2700000" algn="tl" rotWithShape="0">
                    <a:prstClr val="black">
                      <a:alpha val="40000"/>
                    </a:prstClr>
                  </a:outerShdw>
                </a:effectLst>
              </a:rPr>
              <a:t>DISCLAIMER</a:t>
            </a:r>
          </a:p>
        </p:txBody>
      </p:sp>
      <p:sp>
        <p:nvSpPr>
          <p:cNvPr id="2" name="Content Placeholder 1">
            <a:extLst>
              <a:ext uri="{FF2B5EF4-FFF2-40B4-BE49-F238E27FC236}">
                <a16:creationId xmlns:a16="http://schemas.microsoft.com/office/drawing/2014/main" id="{F9E5DE96-8EF6-5EEA-B134-80C68B3265D1}"/>
              </a:ext>
            </a:extLst>
          </p:cNvPr>
          <p:cNvSpPr>
            <a:spLocks noGrp="1"/>
          </p:cNvSpPr>
          <p:nvPr>
            <p:ph type="body" sz="quarter" idx="11"/>
          </p:nvPr>
        </p:nvSpPr>
        <p:spPr>
          <a:xfrm>
            <a:off x="132734" y="2252662"/>
            <a:ext cx="8878529" cy="642938"/>
          </a:xfrm>
        </p:spPr>
        <p:txBody>
          <a:bodyPr/>
          <a:lstStyle/>
          <a:p>
            <a:pPr algn="ctr"/>
            <a:r>
              <a:rPr lang="en-US" sz="1600" b="0" dirty="0">
                <a:solidFill>
                  <a:srgbClr val="F8F8F8"/>
                </a:solidFill>
                <a:effectLst>
                  <a:outerShdw blurRad="50800" dist="38100" dir="2700000" algn="tl" rotWithShape="0">
                    <a:prstClr val="black">
                      <a:alpha val="40000"/>
                    </a:prstClr>
                  </a:outerShdw>
                </a:effectLst>
              </a:rPr>
              <a:t>This presentation is only a  summary of some of Adapt IT’s products, features and their latest developments. Adapt IT only intends for the information to give you an overview, and not a complete and comprehensive statement that necessarily suits your purposes. </a:t>
            </a:r>
          </a:p>
          <a:p>
            <a:pPr algn="ctr"/>
            <a:r>
              <a:rPr lang="en-US" sz="1600" b="0" dirty="0">
                <a:solidFill>
                  <a:srgbClr val="F8F8F8"/>
                </a:solidFill>
                <a:effectLst>
                  <a:outerShdw blurRad="50800" dist="38100" dir="2700000" algn="tl" rotWithShape="0">
                    <a:prstClr val="black">
                      <a:alpha val="40000"/>
                    </a:prstClr>
                  </a:outerShdw>
                </a:effectLst>
              </a:rPr>
              <a:t>Adapt IT reserves the right to change any information contained in this presentation and is not responsible for any loss that results from inaccuracies in the information. You may not distribute or reproduce the information without Adapt IT’s written permission.</a:t>
            </a:r>
          </a:p>
        </p:txBody>
      </p:sp>
      <p:pic>
        <p:nvPicPr>
          <p:cNvPr id="5" name="Picture 4" descr="A green and blue background with text&#10;&#10;AI-generated content may be incorrect.">
            <a:extLst>
              <a:ext uri="{FF2B5EF4-FFF2-40B4-BE49-F238E27FC236}">
                <a16:creationId xmlns:a16="http://schemas.microsoft.com/office/drawing/2014/main" id="{9A0998FC-976B-E774-58C9-895AB483DE4E}"/>
              </a:ext>
            </a:extLst>
          </p:cNvPr>
          <p:cNvPicPr>
            <a:picLocks noChangeAspect="1"/>
          </p:cNvPicPr>
          <p:nvPr/>
        </p:nvPicPr>
        <p:blipFill>
          <a:blip r:embed="rId3"/>
          <a:stretch>
            <a:fillRect/>
          </a:stretch>
        </p:blipFill>
        <p:spPr>
          <a:xfrm>
            <a:off x="1012" y="0"/>
            <a:ext cx="9141976" cy="5148263"/>
          </a:xfrm>
          <a:prstGeom prst="rect">
            <a:avLst/>
          </a:prstGeom>
        </p:spPr>
      </p:pic>
      <p:pic>
        <p:nvPicPr>
          <p:cNvPr id="7" name="Picture 6" descr="A green and blue background with text&#10;&#10;AI-generated content may be incorrect.">
            <a:extLst>
              <a:ext uri="{FF2B5EF4-FFF2-40B4-BE49-F238E27FC236}">
                <a16:creationId xmlns:a16="http://schemas.microsoft.com/office/drawing/2014/main" id="{527779E1-459B-522F-2E6A-E2D6FFA08F9F}"/>
              </a:ext>
            </a:extLst>
          </p:cNvPr>
          <p:cNvPicPr>
            <a:picLocks noChangeAspect="1"/>
          </p:cNvPicPr>
          <p:nvPr/>
        </p:nvPicPr>
        <p:blipFill>
          <a:blip r:embed="rId4"/>
          <a:stretch>
            <a:fillRect/>
          </a:stretch>
        </p:blipFill>
        <p:spPr>
          <a:xfrm>
            <a:off x="1012" y="0"/>
            <a:ext cx="9141976" cy="5148263"/>
          </a:xfrm>
          <a:prstGeom prst="rect">
            <a:avLst/>
          </a:prstGeom>
        </p:spPr>
      </p:pic>
    </p:spTree>
    <p:extLst>
      <p:ext uri="{BB962C8B-B14F-4D97-AF65-F5344CB8AC3E}">
        <p14:creationId xmlns:p14="http://schemas.microsoft.com/office/powerpoint/2010/main" val="242120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blue gradient background&#10;&#10;AI-generated content may be incorrect.">
            <a:extLst>
              <a:ext uri="{FF2B5EF4-FFF2-40B4-BE49-F238E27FC236}">
                <a16:creationId xmlns:a16="http://schemas.microsoft.com/office/drawing/2014/main" id="{4F71D72A-0351-8C2B-AEC4-DB38EB7FFFC5}"/>
              </a:ext>
            </a:extLst>
          </p:cNvPr>
          <p:cNvPicPr>
            <a:picLocks noChangeAspect="1"/>
          </p:cNvPicPr>
          <p:nvPr/>
        </p:nvPicPr>
        <p:blipFill>
          <a:blip r:embed="rId2"/>
          <a:stretch>
            <a:fillRect/>
          </a:stretch>
        </p:blipFill>
        <p:spPr>
          <a:xfrm>
            <a:off x="2024" y="-1"/>
            <a:ext cx="9141976" cy="5148263"/>
          </a:xfrm>
          <a:prstGeom prst="rect">
            <a:avLst/>
          </a:prstGeom>
        </p:spPr>
      </p:pic>
      <p:sp>
        <p:nvSpPr>
          <p:cNvPr id="5" name="TextBox 4">
            <a:extLst>
              <a:ext uri="{FF2B5EF4-FFF2-40B4-BE49-F238E27FC236}">
                <a16:creationId xmlns:a16="http://schemas.microsoft.com/office/drawing/2014/main" id="{71E40A2F-1C1E-35D1-2AE7-098348A107D6}"/>
              </a:ext>
            </a:extLst>
          </p:cNvPr>
          <p:cNvSpPr txBox="1"/>
          <p:nvPr/>
        </p:nvSpPr>
        <p:spPr>
          <a:xfrm>
            <a:off x="825832" y="1552385"/>
            <a:ext cx="3148641" cy="1938992"/>
          </a:xfrm>
          <a:prstGeom prst="rect">
            <a:avLst/>
          </a:prstGeom>
          <a:noFill/>
        </p:spPr>
        <p:txBody>
          <a:bodyPr wrap="square" rtlCol="0">
            <a:spAutoFit/>
          </a:bodyPr>
          <a:lstStyle/>
          <a:p>
            <a:r>
              <a:rPr lang="en-ZA" sz="6000" b="1" dirty="0">
                <a:solidFill>
                  <a:schemeClr val="bg1"/>
                </a:solidFill>
              </a:rPr>
              <a:t>Table of contents</a:t>
            </a:r>
          </a:p>
        </p:txBody>
      </p:sp>
      <p:sp>
        <p:nvSpPr>
          <p:cNvPr id="3" name="Content Placeholder 2">
            <a:extLst>
              <a:ext uri="{FF2B5EF4-FFF2-40B4-BE49-F238E27FC236}">
                <a16:creationId xmlns:a16="http://schemas.microsoft.com/office/drawing/2014/main" id="{EB4ABFB9-774B-303D-B84D-E5399F3C53D8}"/>
              </a:ext>
            </a:extLst>
          </p:cNvPr>
          <p:cNvSpPr>
            <a:spLocks noGrp="1"/>
          </p:cNvSpPr>
          <p:nvPr>
            <p:ph sz="quarter" idx="11"/>
          </p:nvPr>
        </p:nvSpPr>
        <p:spPr>
          <a:xfrm>
            <a:off x="3974473" y="1472929"/>
            <a:ext cx="5841999" cy="2202401"/>
          </a:xfrm>
        </p:spPr>
        <p:txBody>
          <a:bodyPr/>
          <a:lstStyle/>
          <a:p>
            <a:pPr marL="171450" indent="-171450">
              <a:lnSpc>
                <a:spcPct val="100000"/>
              </a:lnSpc>
              <a:buFont typeface="Wingdings" panose="05000000000000000000" pitchFamily="2" charset="2"/>
              <a:buChar char="§"/>
            </a:pPr>
            <a:r>
              <a:rPr lang="en-US" dirty="0"/>
              <a:t>The Team</a:t>
            </a:r>
          </a:p>
          <a:p>
            <a:pPr marL="171450" indent="-171450">
              <a:lnSpc>
                <a:spcPct val="100000"/>
              </a:lnSpc>
              <a:buFont typeface="Wingdings" panose="05000000000000000000" pitchFamily="2" charset="2"/>
              <a:buChar char="§"/>
            </a:pPr>
            <a:endParaRPr lang="en-US" dirty="0"/>
          </a:p>
          <a:p>
            <a:pPr marL="171450" indent="-171450">
              <a:lnSpc>
                <a:spcPct val="100000"/>
              </a:lnSpc>
              <a:buFont typeface="Wingdings" panose="05000000000000000000" pitchFamily="2" charset="2"/>
              <a:buChar char="§"/>
            </a:pPr>
            <a:r>
              <a:rPr lang="en-GB" dirty="0">
                <a:latin typeface="Calibri" panose="020F0502020204030204" pitchFamily="34" charset="0"/>
                <a:cs typeface="Calibri" panose="020F0502020204030204" pitchFamily="34" charset="0"/>
              </a:rPr>
              <a:t>Main Factors and Focus</a:t>
            </a:r>
          </a:p>
          <a:p>
            <a:pPr marL="171450" indent="-171450">
              <a:lnSpc>
                <a:spcPct val="100000"/>
              </a:lnSpc>
              <a:buFont typeface="Wingdings" panose="05000000000000000000" pitchFamily="2" charset="2"/>
              <a:buChar char="§"/>
            </a:pPr>
            <a:endParaRPr lang="en-US" dirty="0"/>
          </a:p>
          <a:p>
            <a:pPr marL="171450" indent="-171450">
              <a:lnSpc>
                <a:spcPct val="100000"/>
              </a:lnSpc>
              <a:buFont typeface="Wingdings" panose="05000000000000000000" pitchFamily="2" charset="2"/>
              <a:buChar char="§"/>
            </a:pPr>
            <a:r>
              <a:rPr lang="en-US" kern="1200" dirty="0">
                <a:solidFill>
                  <a:srgbClr val="FFFFFF"/>
                </a:solidFill>
                <a:latin typeface="+mj-lt"/>
                <a:ea typeface="+mj-ea"/>
                <a:cs typeface="+mj-cs"/>
              </a:rPr>
              <a:t>HR/PR Dev Team effort</a:t>
            </a:r>
          </a:p>
          <a:p>
            <a:pPr marL="171450" indent="-171450">
              <a:lnSpc>
                <a:spcPct val="100000"/>
              </a:lnSpc>
              <a:buFont typeface="Wingdings" panose="05000000000000000000" pitchFamily="2" charset="2"/>
              <a:buChar char="§"/>
            </a:pPr>
            <a:endParaRPr lang="en-US" dirty="0"/>
          </a:p>
          <a:p>
            <a:pPr marL="171450" indent="-171450">
              <a:lnSpc>
                <a:spcPct val="100000"/>
              </a:lnSpc>
              <a:buFont typeface="Wingdings" panose="05000000000000000000" pitchFamily="2" charset="2"/>
              <a:buChar char="§"/>
            </a:pPr>
            <a:r>
              <a:rPr lang="en-US" dirty="0"/>
              <a:t>System Changes 2024</a:t>
            </a:r>
          </a:p>
          <a:p>
            <a:pPr marL="171450" indent="-171450">
              <a:lnSpc>
                <a:spcPct val="100000"/>
              </a:lnSpc>
              <a:buFont typeface="Wingdings" panose="05000000000000000000" pitchFamily="2" charset="2"/>
              <a:buChar char="§"/>
            </a:pPr>
            <a:endParaRPr lang="en-US" dirty="0"/>
          </a:p>
          <a:p>
            <a:pPr marL="171450" indent="-171450">
              <a:lnSpc>
                <a:spcPct val="100000"/>
              </a:lnSpc>
              <a:buFont typeface="Wingdings" panose="05000000000000000000" pitchFamily="2" charset="2"/>
              <a:buChar char="§"/>
            </a:pPr>
            <a:r>
              <a:rPr lang="en-GB" dirty="0">
                <a:latin typeface="Calibri" panose="020F0502020204030204" pitchFamily="34" charset="0"/>
                <a:cs typeface="Calibri" panose="020F0502020204030204" pitchFamily="34" charset="0"/>
              </a:rPr>
              <a:t>Possible Items in Roadmap</a:t>
            </a:r>
          </a:p>
          <a:p>
            <a:pPr marL="171450" indent="-171450">
              <a:lnSpc>
                <a:spcPct val="100000"/>
              </a:lnSpc>
              <a:buFont typeface="Wingdings" panose="05000000000000000000" pitchFamily="2" charset="2"/>
              <a:buChar char="§"/>
            </a:pPr>
            <a:endParaRPr lang="en-US" dirty="0"/>
          </a:p>
          <a:p>
            <a:pPr marL="171450" indent="-171450">
              <a:lnSpc>
                <a:spcPct val="100000"/>
              </a:lnSpc>
              <a:buFont typeface="Wingdings" panose="05000000000000000000" pitchFamily="2" charset="2"/>
              <a:buChar char="§"/>
            </a:pPr>
            <a:r>
              <a:rPr lang="en-US" sz="1200" dirty="0">
                <a:solidFill>
                  <a:schemeClr val="bg2"/>
                </a:solidFill>
              </a:rPr>
              <a:t>Explore the Future</a:t>
            </a:r>
          </a:p>
          <a:p>
            <a:pPr>
              <a:lnSpc>
                <a:spcPct val="100000"/>
              </a:lnSpc>
            </a:pPr>
            <a:endParaRPr lang="en-US" dirty="0"/>
          </a:p>
        </p:txBody>
      </p:sp>
    </p:spTree>
    <p:extLst>
      <p:ext uri="{BB962C8B-B14F-4D97-AF65-F5344CB8AC3E}">
        <p14:creationId xmlns:p14="http://schemas.microsoft.com/office/powerpoint/2010/main" val="603443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4A5E6-A58A-BE44-FC41-DD20C3402521}"/>
            </a:ext>
          </a:extLst>
        </p:cNvPr>
        <p:cNvGrpSpPr/>
        <p:nvPr/>
      </p:nvGrpSpPr>
      <p:grpSpPr>
        <a:xfrm>
          <a:off x="0" y="0"/>
          <a:ext cx="0" cy="0"/>
          <a:chOff x="0" y="0"/>
          <a:chExt cx="0" cy="0"/>
        </a:xfrm>
      </p:grpSpPr>
      <p:pic>
        <p:nvPicPr>
          <p:cNvPr id="4" name="Picture 3" descr="A green and blue gradient background&#10;&#10;AI-generated content may be incorrect.">
            <a:extLst>
              <a:ext uri="{FF2B5EF4-FFF2-40B4-BE49-F238E27FC236}">
                <a16:creationId xmlns:a16="http://schemas.microsoft.com/office/drawing/2014/main" id="{B1548162-3012-852F-D32C-9D8EBC03FDC9}"/>
              </a:ext>
            </a:extLst>
          </p:cNvPr>
          <p:cNvPicPr>
            <a:picLocks noChangeAspect="1"/>
          </p:cNvPicPr>
          <p:nvPr/>
        </p:nvPicPr>
        <p:blipFill>
          <a:blip r:embed="rId2"/>
          <a:stretch>
            <a:fillRect/>
          </a:stretch>
        </p:blipFill>
        <p:spPr>
          <a:xfrm>
            <a:off x="2024" y="-1"/>
            <a:ext cx="9141976" cy="5148263"/>
          </a:xfrm>
          <a:prstGeom prst="rect">
            <a:avLst/>
          </a:prstGeom>
        </p:spPr>
      </p:pic>
      <p:sp>
        <p:nvSpPr>
          <p:cNvPr id="5" name="TextBox 4">
            <a:extLst>
              <a:ext uri="{FF2B5EF4-FFF2-40B4-BE49-F238E27FC236}">
                <a16:creationId xmlns:a16="http://schemas.microsoft.com/office/drawing/2014/main" id="{416AA847-DF65-315E-D058-4C670494A11D}"/>
              </a:ext>
            </a:extLst>
          </p:cNvPr>
          <p:cNvSpPr txBox="1"/>
          <p:nvPr/>
        </p:nvSpPr>
        <p:spPr>
          <a:xfrm>
            <a:off x="486197" y="3625026"/>
            <a:ext cx="5688180" cy="523220"/>
          </a:xfrm>
          <a:prstGeom prst="rect">
            <a:avLst/>
          </a:prstGeom>
          <a:noFill/>
        </p:spPr>
        <p:txBody>
          <a:bodyPr wrap="square" rtlCol="0">
            <a:spAutoFit/>
          </a:bodyPr>
          <a:lstStyle/>
          <a:p>
            <a:r>
              <a:rPr lang="en-US" sz="2800" b="1" dirty="0">
                <a:solidFill>
                  <a:schemeClr val="bg1"/>
                </a:solidFill>
              </a:rPr>
              <a:t>The Team</a:t>
            </a:r>
          </a:p>
        </p:txBody>
      </p:sp>
    </p:spTree>
    <p:extLst>
      <p:ext uri="{BB962C8B-B14F-4D97-AF65-F5344CB8AC3E}">
        <p14:creationId xmlns:p14="http://schemas.microsoft.com/office/powerpoint/2010/main" val="1101426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C6F8416-BDDB-5623-A2EA-B1974B8C85A0}"/>
              </a:ext>
            </a:extLst>
          </p:cNvPr>
          <p:cNvGrpSpPr/>
          <p:nvPr/>
        </p:nvGrpSpPr>
        <p:grpSpPr>
          <a:xfrm>
            <a:off x="-4" y="0"/>
            <a:ext cx="9144004" cy="4380855"/>
            <a:chOff x="-4" y="336039"/>
            <a:chExt cx="9144004" cy="4380855"/>
          </a:xfrm>
        </p:grpSpPr>
        <p:pic>
          <p:nvPicPr>
            <p:cNvPr id="4" name="Picture 3">
              <a:extLst>
                <a:ext uri="{FF2B5EF4-FFF2-40B4-BE49-F238E27FC236}">
                  <a16:creationId xmlns:a16="http://schemas.microsoft.com/office/drawing/2014/main" id="{4B85264E-0C4E-1BD1-9F43-F1532815E9CB}"/>
                </a:ext>
              </a:extLst>
            </p:cNvPr>
            <p:cNvPicPr>
              <a:picLocks noChangeAspect="1"/>
            </p:cNvPicPr>
            <p:nvPr/>
          </p:nvPicPr>
          <p:blipFill rotWithShape="1">
            <a:blip r:embed="rId2"/>
            <a:srcRect l="17531" r="15432" b="-4"/>
            <a:stretch/>
          </p:blipFill>
          <p:spPr>
            <a:xfrm>
              <a:off x="-4" y="343217"/>
              <a:ext cx="1198772" cy="2141677"/>
            </a:xfrm>
            <a:custGeom>
              <a:avLst/>
              <a:gdLst/>
              <a:ahLst/>
              <a:cxnLst/>
              <a:rect l="l" t="t" r="r" b="b"/>
              <a:pathLst>
                <a:path w="1598364" h="2852928">
                  <a:moveTo>
                    <a:pt x="171900" y="0"/>
                  </a:moveTo>
                  <a:cubicBezTo>
                    <a:pt x="959714" y="0"/>
                    <a:pt x="1598364" y="638650"/>
                    <a:pt x="1598364" y="1426464"/>
                  </a:cubicBezTo>
                  <a:cubicBezTo>
                    <a:pt x="1598364" y="2214278"/>
                    <a:pt x="959714" y="2852928"/>
                    <a:pt x="171900" y="2852928"/>
                  </a:cubicBezTo>
                  <a:cubicBezTo>
                    <a:pt x="122662" y="2852928"/>
                    <a:pt x="74006" y="2850433"/>
                    <a:pt x="26052" y="2845563"/>
                  </a:cubicBezTo>
                  <a:lnTo>
                    <a:pt x="0" y="2841587"/>
                  </a:lnTo>
                  <a:lnTo>
                    <a:pt x="0" y="11341"/>
                  </a:lnTo>
                  <a:lnTo>
                    <a:pt x="26052" y="7365"/>
                  </a:lnTo>
                  <a:cubicBezTo>
                    <a:pt x="74006" y="2495"/>
                    <a:pt x="122662" y="0"/>
                    <a:pt x="171900" y="0"/>
                  </a:cubicBezTo>
                  <a:close/>
                </a:path>
              </a:pathLst>
            </a:custGeom>
          </p:spPr>
        </p:pic>
        <p:pic>
          <p:nvPicPr>
            <p:cNvPr id="5" name="Picture 4" descr="A person in a bow tie&#10;&#10;Description automatically generated">
              <a:extLst>
                <a:ext uri="{FF2B5EF4-FFF2-40B4-BE49-F238E27FC236}">
                  <a16:creationId xmlns:a16="http://schemas.microsoft.com/office/drawing/2014/main" id="{90879F29-BCA0-C10B-33A6-A94862DBC1FF}"/>
                </a:ext>
              </a:extLst>
            </p:cNvPr>
            <p:cNvPicPr>
              <a:picLocks noChangeAspect="1"/>
            </p:cNvPicPr>
            <p:nvPr/>
          </p:nvPicPr>
          <p:blipFill rotWithShape="1">
            <a:blip r:embed="rId3"/>
            <a:srcRect l="72" r="1270" b="1"/>
            <a:stretch/>
          </p:blipFill>
          <p:spPr>
            <a:xfrm>
              <a:off x="1607174" y="343217"/>
              <a:ext cx="2139696" cy="2141677"/>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6" name="Picture 5" descr="A person smiling at the camera&#10;&#10;Description automatically generated">
              <a:extLst>
                <a:ext uri="{FF2B5EF4-FFF2-40B4-BE49-F238E27FC236}">
                  <a16:creationId xmlns:a16="http://schemas.microsoft.com/office/drawing/2014/main" id="{2E64F7B0-3076-1FFD-25C9-B0D12F84B67B}"/>
                </a:ext>
              </a:extLst>
            </p:cNvPr>
            <p:cNvPicPr>
              <a:picLocks noChangeAspect="1"/>
            </p:cNvPicPr>
            <p:nvPr/>
          </p:nvPicPr>
          <p:blipFill rotWithShape="1">
            <a:blip r:embed="rId4"/>
            <a:srcRect r="-5" b="17169"/>
            <a:stretch/>
          </p:blipFill>
          <p:spPr>
            <a:xfrm>
              <a:off x="4155276" y="343217"/>
              <a:ext cx="2139696" cy="2141677"/>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7" name="Picture 6">
              <a:extLst>
                <a:ext uri="{FF2B5EF4-FFF2-40B4-BE49-F238E27FC236}">
                  <a16:creationId xmlns:a16="http://schemas.microsoft.com/office/drawing/2014/main" id="{AD27BAB1-53BE-43E7-D857-7B0804267B00}"/>
                </a:ext>
              </a:extLst>
            </p:cNvPr>
            <p:cNvPicPr>
              <a:picLocks noChangeAspect="1"/>
            </p:cNvPicPr>
            <p:nvPr/>
          </p:nvPicPr>
          <p:blipFill rotWithShape="1">
            <a:blip r:embed="rId5"/>
            <a:srcRect l="2601" r="14220" b="-7"/>
            <a:stretch/>
          </p:blipFill>
          <p:spPr>
            <a:xfrm>
              <a:off x="6703377" y="350395"/>
              <a:ext cx="2139696" cy="2141677"/>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8" name="Picture 7" descr="A person smiling at the camera&#10;&#10;Description automatically generated">
              <a:extLst>
                <a:ext uri="{FF2B5EF4-FFF2-40B4-BE49-F238E27FC236}">
                  <a16:creationId xmlns:a16="http://schemas.microsoft.com/office/drawing/2014/main" id="{0445B08B-A031-1DAB-F31D-13C437F31B20}"/>
                </a:ext>
              </a:extLst>
            </p:cNvPr>
            <p:cNvPicPr>
              <a:picLocks noChangeAspect="1"/>
            </p:cNvPicPr>
            <p:nvPr/>
          </p:nvPicPr>
          <p:blipFill rotWithShape="1">
            <a:blip r:embed="rId6"/>
            <a:srcRect t="17091" r="-4" b="7836"/>
            <a:stretch/>
          </p:blipFill>
          <p:spPr>
            <a:xfrm>
              <a:off x="5292000" y="2575217"/>
              <a:ext cx="2139696" cy="2141677"/>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9" name="Picture 8" descr="A person wearing glasses and a black and white polka dot shirt&#10;&#10;Description automatically generated">
              <a:extLst>
                <a:ext uri="{FF2B5EF4-FFF2-40B4-BE49-F238E27FC236}">
                  <a16:creationId xmlns:a16="http://schemas.microsoft.com/office/drawing/2014/main" id="{4DD39587-58D7-E601-C0CF-1FED0BDBE760}"/>
                </a:ext>
              </a:extLst>
            </p:cNvPr>
            <p:cNvPicPr>
              <a:picLocks noChangeAspect="1"/>
            </p:cNvPicPr>
            <p:nvPr/>
          </p:nvPicPr>
          <p:blipFill rotWithShape="1">
            <a:blip r:embed="rId7"/>
            <a:srcRect l="28750" r="33746" b="-4"/>
            <a:stretch/>
          </p:blipFill>
          <p:spPr>
            <a:xfrm>
              <a:off x="7945227" y="2575217"/>
              <a:ext cx="1198773" cy="2141677"/>
            </a:xfrm>
            <a:custGeom>
              <a:avLst/>
              <a:gdLst/>
              <a:ahLst/>
              <a:cxnLst/>
              <a:rect l="l" t="t" r="r" b="b"/>
              <a:pathLst>
                <a:path w="1598364" h="2852928">
                  <a:moveTo>
                    <a:pt x="1426464" y="0"/>
                  </a:moveTo>
                  <a:cubicBezTo>
                    <a:pt x="1475702" y="0"/>
                    <a:pt x="1524358" y="2495"/>
                    <a:pt x="1572312" y="7365"/>
                  </a:cubicBezTo>
                  <a:lnTo>
                    <a:pt x="1598364" y="11341"/>
                  </a:lnTo>
                  <a:lnTo>
                    <a:pt x="1598364" y="2841587"/>
                  </a:lnTo>
                  <a:lnTo>
                    <a:pt x="1572312" y="2845563"/>
                  </a:lnTo>
                  <a:cubicBezTo>
                    <a:pt x="1524358" y="2850433"/>
                    <a:pt x="1475702" y="2852928"/>
                    <a:pt x="1426464" y="2852928"/>
                  </a:cubicBezTo>
                  <a:cubicBezTo>
                    <a:pt x="638650" y="2852928"/>
                    <a:pt x="0" y="2214278"/>
                    <a:pt x="0" y="1426464"/>
                  </a:cubicBezTo>
                  <a:cubicBezTo>
                    <a:pt x="0" y="638650"/>
                    <a:pt x="638650" y="0"/>
                    <a:pt x="1426464" y="0"/>
                  </a:cubicBezTo>
                  <a:close/>
                </a:path>
              </a:pathLst>
            </a:custGeom>
          </p:spPr>
        </p:pic>
        <p:pic>
          <p:nvPicPr>
            <p:cNvPr id="10" name="Picture 9">
              <a:extLst>
                <a:ext uri="{FF2B5EF4-FFF2-40B4-BE49-F238E27FC236}">
                  <a16:creationId xmlns:a16="http://schemas.microsoft.com/office/drawing/2014/main" id="{062EF582-3FC5-0EC0-EDFF-2E87EB07B971}"/>
                </a:ext>
              </a:extLst>
            </p:cNvPr>
            <p:cNvPicPr>
              <a:picLocks noChangeAspect="1"/>
            </p:cNvPicPr>
            <p:nvPr/>
          </p:nvPicPr>
          <p:blipFill rotWithShape="1">
            <a:blip r:embed="rId2"/>
            <a:srcRect l="17531" r="15432" b="-4"/>
            <a:stretch/>
          </p:blipFill>
          <p:spPr>
            <a:xfrm>
              <a:off x="15893" y="343217"/>
              <a:ext cx="1198772" cy="2141677"/>
            </a:xfrm>
            <a:custGeom>
              <a:avLst/>
              <a:gdLst/>
              <a:ahLst/>
              <a:cxnLst/>
              <a:rect l="l" t="t" r="r" b="b"/>
              <a:pathLst>
                <a:path w="1598364" h="2852928">
                  <a:moveTo>
                    <a:pt x="171900" y="0"/>
                  </a:moveTo>
                  <a:cubicBezTo>
                    <a:pt x="959714" y="0"/>
                    <a:pt x="1598364" y="638650"/>
                    <a:pt x="1598364" y="1426464"/>
                  </a:cubicBezTo>
                  <a:cubicBezTo>
                    <a:pt x="1598364" y="2214278"/>
                    <a:pt x="959714" y="2852928"/>
                    <a:pt x="171900" y="2852928"/>
                  </a:cubicBezTo>
                  <a:cubicBezTo>
                    <a:pt x="122662" y="2852928"/>
                    <a:pt x="74006" y="2850433"/>
                    <a:pt x="26052" y="2845563"/>
                  </a:cubicBezTo>
                  <a:lnTo>
                    <a:pt x="0" y="2841587"/>
                  </a:lnTo>
                  <a:lnTo>
                    <a:pt x="0" y="11341"/>
                  </a:lnTo>
                  <a:lnTo>
                    <a:pt x="26052" y="7365"/>
                  </a:lnTo>
                  <a:cubicBezTo>
                    <a:pt x="74006" y="2495"/>
                    <a:pt x="122662" y="0"/>
                    <a:pt x="171900" y="0"/>
                  </a:cubicBezTo>
                  <a:close/>
                </a:path>
              </a:pathLst>
            </a:custGeom>
          </p:spPr>
        </p:pic>
        <p:pic>
          <p:nvPicPr>
            <p:cNvPr id="11" name="Picture 10" descr="A person in a bow tie&#10;&#10;Description automatically generated">
              <a:extLst>
                <a:ext uri="{FF2B5EF4-FFF2-40B4-BE49-F238E27FC236}">
                  <a16:creationId xmlns:a16="http://schemas.microsoft.com/office/drawing/2014/main" id="{F21ACA5A-157C-BFE0-2E4C-0F43D1D1F84D}"/>
                </a:ext>
              </a:extLst>
            </p:cNvPr>
            <p:cNvPicPr>
              <a:picLocks noChangeAspect="1"/>
            </p:cNvPicPr>
            <p:nvPr/>
          </p:nvPicPr>
          <p:blipFill rotWithShape="1">
            <a:blip r:embed="rId3"/>
            <a:srcRect l="72" r="1270" b="1"/>
            <a:stretch/>
          </p:blipFill>
          <p:spPr>
            <a:xfrm>
              <a:off x="1623071" y="343217"/>
              <a:ext cx="2139696" cy="2141677"/>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12" name="Picture 11" descr="A person smiling at the camera&#10;&#10;Description automatically generated">
              <a:extLst>
                <a:ext uri="{FF2B5EF4-FFF2-40B4-BE49-F238E27FC236}">
                  <a16:creationId xmlns:a16="http://schemas.microsoft.com/office/drawing/2014/main" id="{8BEB586E-0A8D-E05B-7FD3-5222C50BC988}"/>
                </a:ext>
              </a:extLst>
            </p:cNvPr>
            <p:cNvPicPr>
              <a:picLocks noChangeAspect="1"/>
            </p:cNvPicPr>
            <p:nvPr/>
          </p:nvPicPr>
          <p:blipFill rotWithShape="1">
            <a:blip r:embed="rId4"/>
            <a:srcRect r="-5" b="17169"/>
            <a:stretch/>
          </p:blipFill>
          <p:spPr>
            <a:xfrm>
              <a:off x="4171173" y="343217"/>
              <a:ext cx="2139696" cy="2141677"/>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13" name="Picture 12">
              <a:extLst>
                <a:ext uri="{FF2B5EF4-FFF2-40B4-BE49-F238E27FC236}">
                  <a16:creationId xmlns:a16="http://schemas.microsoft.com/office/drawing/2014/main" id="{F3ABD5F0-9429-8242-48F9-3A19B0F6CD44}"/>
                </a:ext>
              </a:extLst>
            </p:cNvPr>
            <p:cNvPicPr>
              <a:picLocks noChangeAspect="1"/>
            </p:cNvPicPr>
            <p:nvPr/>
          </p:nvPicPr>
          <p:blipFill rotWithShape="1">
            <a:blip r:embed="rId5"/>
            <a:srcRect l="2601" r="14220" b="-7"/>
            <a:stretch/>
          </p:blipFill>
          <p:spPr>
            <a:xfrm>
              <a:off x="6687484" y="343217"/>
              <a:ext cx="2139696" cy="2141677"/>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14" name="Picture 13">
              <a:extLst>
                <a:ext uri="{FF2B5EF4-FFF2-40B4-BE49-F238E27FC236}">
                  <a16:creationId xmlns:a16="http://schemas.microsoft.com/office/drawing/2014/main" id="{0AF93468-1B0E-0CE7-80BC-5046D0BBFF53}"/>
                </a:ext>
              </a:extLst>
            </p:cNvPr>
            <p:cNvPicPr>
              <a:picLocks noChangeAspect="1"/>
            </p:cNvPicPr>
            <p:nvPr/>
          </p:nvPicPr>
          <p:blipFill rotWithShape="1">
            <a:blip r:embed="rId2"/>
            <a:srcRect l="17531" r="15432" b="-4"/>
            <a:stretch/>
          </p:blipFill>
          <p:spPr>
            <a:xfrm>
              <a:off x="0" y="336039"/>
              <a:ext cx="1198772" cy="2141677"/>
            </a:xfrm>
            <a:custGeom>
              <a:avLst/>
              <a:gdLst/>
              <a:ahLst/>
              <a:cxnLst/>
              <a:rect l="l" t="t" r="r" b="b"/>
              <a:pathLst>
                <a:path w="1598364" h="2852928">
                  <a:moveTo>
                    <a:pt x="171900" y="0"/>
                  </a:moveTo>
                  <a:cubicBezTo>
                    <a:pt x="959714" y="0"/>
                    <a:pt x="1598364" y="638650"/>
                    <a:pt x="1598364" y="1426464"/>
                  </a:cubicBezTo>
                  <a:cubicBezTo>
                    <a:pt x="1598364" y="2214278"/>
                    <a:pt x="959714" y="2852928"/>
                    <a:pt x="171900" y="2852928"/>
                  </a:cubicBezTo>
                  <a:cubicBezTo>
                    <a:pt x="122662" y="2852928"/>
                    <a:pt x="74006" y="2850433"/>
                    <a:pt x="26052" y="2845563"/>
                  </a:cubicBezTo>
                  <a:lnTo>
                    <a:pt x="0" y="2841587"/>
                  </a:lnTo>
                  <a:lnTo>
                    <a:pt x="0" y="11341"/>
                  </a:lnTo>
                  <a:lnTo>
                    <a:pt x="26052" y="7365"/>
                  </a:lnTo>
                  <a:cubicBezTo>
                    <a:pt x="74006" y="2495"/>
                    <a:pt x="122662" y="0"/>
                    <a:pt x="171900" y="0"/>
                  </a:cubicBezTo>
                  <a:close/>
                </a:path>
              </a:pathLst>
            </a:custGeom>
          </p:spPr>
        </p:pic>
        <p:pic>
          <p:nvPicPr>
            <p:cNvPr id="15" name="Picture 14" descr="A person in a bow tie&#10;&#10;Description automatically generated">
              <a:extLst>
                <a:ext uri="{FF2B5EF4-FFF2-40B4-BE49-F238E27FC236}">
                  <a16:creationId xmlns:a16="http://schemas.microsoft.com/office/drawing/2014/main" id="{D6A41C66-16B2-CB32-0D55-DB86DE371ABF}"/>
                </a:ext>
              </a:extLst>
            </p:cNvPr>
            <p:cNvPicPr>
              <a:picLocks noChangeAspect="1"/>
            </p:cNvPicPr>
            <p:nvPr/>
          </p:nvPicPr>
          <p:blipFill rotWithShape="1">
            <a:blip r:embed="rId3"/>
            <a:srcRect l="72" r="1270" b="1"/>
            <a:stretch/>
          </p:blipFill>
          <p:spPr>
            <a:xfrm>
              <a:off x="1607178" y="336039"/>
              <a:ext cx="2139696" cy="2141677"/>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16" name="Picture 15" descr="A person smiling at the camera&#10;&#10;Description automatically generated">
              <a:extLst>
                <a:ext uri="{FF2B5EF4-FFF2-40B4-BE49-F238E27FC236}">
                  <a16:creationId xmlns:a16="http://schemas.microsoft.com/office/drawing/2014/main" id="{3B6FF1A3-F59A-789C-37CB-727A575E6C95}"/>
                </a:ext>
              </a:extLst>
            </p:cNvPr>
            <p:cNvPicPr>
              <a:picLocks noChangeAspect="1"/>
            </p:cNvPicPr>
            <p:nvPr/>
          </p:nvPicPr>
          <p:blipFill rotWithShape="1">
            <a:blip r:embed="rId4"/>
            <a:srcRect r="-5" b="17169"/>
            <a:stretch/>
          </p:blipFill>
          <p:spPr>
            <a:xfrm>
              <a:off x="4155280" y="336039"/>
              <a:ext cx="2139696" cy="2141677"/>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grpSp>
      <p:sp>
        <p:nvSpPr>
          <p:cNvPr id="22" name="Title 2">
            <a:extLst>
              <a:ext uri="{FF2B5EF4-FFF2-40B4-BE49-F238E27FC236}">
                <a16:creationId xmlns:a16="http://schemas.microsoft.com/office/drawing/2014/main" id="{3AA11AAF-D38F-18A7-FDCE-AB6657823184}"/>
              </a:ext>
            </a:extLst>
          </p:cNvPr>
          <p:cNvSpPr>
            <a:spLocks noGrp="1"/>
          </p:cNvSpPr>
          <p:nvPr>
            <p:ph type="title"/>
          </p:nvPr>
        </p:nvSpPr>
        <p:spPr>
          <a:xfrm>
            <a:off x="-4" y="4302792"/>
            <a:ext cx="9144004" cy="481713"/>
          </a:xfrm>
        </p:spPr>
        <p:txBody>
          <a:bodyPr vert="horz" lIns="91440" tIns="45720" rIns="91440" bIns="45720" rtlCol="0" anchor="ctr">
            <a:normAutofit/>
          </a:bodyPr>
          <a:lstStyle/>
          <a:p>
            <a:pPr algn="ctr" defTabSz="914400"/>
            <a:r>
              <a:rPr lang="en-US" sz="1700" kern="1200" dirty="0">
                <a:solidFill>
                  <a:schemeClr val="tx1"/>
                </a:solidFill>
                <a:latin typeface="+mj-lt"/>
                <a:ea typeface="+mj-ea"/>
                <a:cs typeface="+mj-cs"/>
              </a:rPr>
              <a:t>WE have </a:t>
            </a:r>
          </a:p>
        </p:txBody>
      </p:sp>
      <p:sp>
        <p:nvSpPr>
          <p:cNvPr id="23" name="Content Placeholder 1">
            <a:extLst>
              <a:ext uri="{FF2B5EF4-FFF2-40B4-BE49-F238E27FC236}">
                <a16:creationId xmlns:a16="http://schemas.microsoft.com/office/drawing/2014/main" id="{F1D7E50A-E400-4611-E012-0A3085125DC0}"/>
              </a:ext>
            </a:extLst>
          </p:cNvPr>
          <p:cNvSpPr txBox="1">
            <a:spLocks/>
          </p:cNvSpPr>
          <p:nvPr/>
        </p:nvSpPr>
        <p:spPr>
          <a:xfrm>
            <a:off x="1099690" y="2953401"/>
            <a:ext cx="2139696" cy="863855"/>
          </a:xfrm>
          <a:prstGeom prst="rect">
            <a:avLst/>
          </a:prstGeom>
        </p:spPr>
        <p:txBody>
          <a:bodyPr vert="horz" lIns="91440" tIns="45720" rIns="91440" bIns="45720" rtlCol="0" anchor="t">
            <a:normAutofit fontScale="92500" lnSpcReduction="20000"/>
          </a:bodyPr>
          <a:lstStyle>
            <a:lvl1pPr marL="0" indent="0" algn="l" defTabSz="685800" rtl="0" eaLnBrk="1" latinLnBrk="0" hangingPunct="1">
              <a:lnSpc>
                <a:spcPts val="1440"/>
              </a:lnSpc>
              <a:spcBef>
                <a:spcPts val="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2pPr>
            <a:lvl3pPr marL="6858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3pPr>
            <a:lvl4pPr marL="10287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400">
              <a:lnSpc>
                <a:spcPct val="90000"/>
              </a:lnSpc>
            </a:pPr>
            <a:r>
              <a:rPr lang="en-US" sz="1400" dirty="0"/>
              <a:t>Elsabe, </a:t>
            </a:r>
            <a:r>
              <a:rPr lang="en-US" sz="1400" i="1" dirty="0"/>
              <a:t>Johana</a:t>
            </a:r>
            <a:r>
              <a:rPr lang="en-US" sz="1400" dirty="0"/>
              <a:t>, Jackie, Allie, Lucia, Saroj</a:t>
            </a:r>
            <a:br>
              <a:rPr lang="en-US" sz="1400" dirty="0"/>
            </a:br>
            <a:br>
              <a:rPr lang="en-US" sz="1400" dirty="0"/>
            </a:br>
            <a:r>
              <a:rPr lang="en-US" sz="1400" dirty="0"/>
              <a:t>Pictures to add: Vikesh and Base</a:t>
            </a:r>
            <a:endParaRPr lang="en-US" sz="1400" i="1" dirty="0"/>
          </a:p>
        </p:txBody>
      </p:sp>
    </p:spTree>
    <p:extLst>
      <p:ext uri="{BB962C8B-B14F-4D97-AF65-F5344CB8AC3E}">
        <p14:creationId xmlns:p14="http://schemas.microsoft.com/office/powerpoint/2010/main" val="2961090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BD628-6063-5FA8-7300-F56460005003}"/>
            </a:ext>
          </a:extLst>
        </p:cNvPr>
        <p:cNvGrpSpPr/>
        <p:nvPr/>
      </p:nvGrpSpPr>
      <p:grpSpPr>
        <a:xfrm>
          <a:off x="0" y="0"/>
          <a:ext cx="0" cy="0"/>
          <a:chOff x="0" y="0"/>
          <a:chExt cx="0" cy="0"/>
        </a:xfrm>
      </p:grpSpPr>
      <p:pic>
        <p:nvPicPr>
          <p:cNvPr id="4" name="Picture 3" descr="A green and blue gradient background&#10;&#10;AI-generated content may be incorrect.">
            <a:extLst>
              <a:ext uri="{FF2B5EF4-FFF2-40B4-BE49-F238E27FC236}">
                <a16:creationId xmlns:a16="http://schemas.microsoft.com/office/drawing/2014/main" id="{2934565E-8E7D-A65A-731B-1AFF1B54A605}"/>
              </a:ext>
            </a:extLst>
          </p:cNvPr>
          <p:cNvPicPr>
            <a:picLocks noChangeAspect="1"/>
          </p:cNvPicPr>
          <p:nvPr/>
        </p:nvPicPr>
        <p:blipFill>
          <a:blip r:embed="rId2"/>
          <a:stretch>
            <a:fillRect/>
          </a:stretch>
        </p:blipFill>
        <p:spPr>
          <a:xfrm>
            <a:off x="2024" y="-1"/>
            <a:ext cx="9141976" cy="5148263"/>
          </a:xfrm>
          <a:prstGeom prst="rect">
            <a:avLst/>
          </a:prstGeom>
        </p:spPr>
      </p:pic>
      <p:sp>
        <p:nvSpPr>
          <p:cNvPr id="5" name="TextBox 4">
            <a:extLst>
              <a:ext uri="{FF2B5EF4-FFF2-40B4-BE49-F238E27FC236}">
                <a16:creationId xmlns:a16="http://schemas.microsoft.com/office/drawing/2014/main" id="{4B33E6DF-7537-7619-83A2-DF0AAE1313AA}"/>
              </a:ext>
            </a:extLst>
          </p:cNvPr>
          <p:cNvSpPr txBox="1"/>
          <p:nvPr/>
        </p:nvSpPr>
        <p:spPr>
          <a:xfrm>
            <a:off x="486197" y="3625026"/>
            <a:ext cx="5688180" cy="523220"/>
          </a:xfrm>
          <a:prstGeom prst="rect">
            <a:avLst/>
          </a:prstGeom>
          <a:noFill/>
        </p:spPr>
        <p:txBody>
          <a:bodyPr wrap="square" rtlCol="0">
            <a:spAutoFit/>
          </a:bodyPr>
          <a:lstStyle/>
          <a:p>
            <a:r>
              <a:rPr lang="en-US" sz="2800" b="1" dirty="0">
                <a:solidFill>
                  <a:schemeClr val="bg1"/>
                </a:solidFill>
              </a:rPr>
              <a:t>Main Factors and Focus</a:t>
            </a:r>
          </a:p>
        </p:txBody>
      </p:sp>
    </p:spTree>
    <p:extLst>
      <p:ext uri="{BB962C8B-B14F-4D97-AF65-F5344CB8AC3E}">
        <p14:creationId xmlns:p14="http://schemas.microsoft.com/office/powerpoint/2010/main" val="12785480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183AB-4413-F2F6-9834-F34C0CFE7F7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106EC2D-C9A1-5217-49F4-7DEDC937E411}"/>
              </a:ext>
            </a:extLst>
          </p:cNvPr>
          <p:cNvSpPr>
            <a:spLocks noGrp="1"/>
          </p:cNvSpPr>
          <p:nvPr>
            <p:ph type="title"/>
          </p:nvPr>
        </p:nvSpPr>
        <p:spPr>
          <a:xfrm>
            <a:off x="249425" y="77507"/>
            <a:ext cx="8161711" cy="481013"/>
          </a:xfrm>
        </p:spPr>
        <p:txBody>
          <a:bodyPr/>
          <a:lstStyle/>
          <a:p>
            <a:r>
              <a:rPr lang="en-GB" dirty="0"/>
              <a:t>Main Factors and Focus</a:t>
            </a:r>
          </a:p>
        </p:txBody>
      </p:sp>
      <p:grpSp>
        <p:nvGrpSpPr>
          <p:cNvPr id="6" name="Group 5">
            <a:extLst>
              <a:ext uri="{FF2B5EF4-FFF2-40B4-BE49-F238E27FC236}">
                <a16:creationId xmlns:a16="http://schemas.microsoft.com/office/drawing/2014/main" id="{00637433-9DE3-9C6D-2800-35ACE7CF06BD}"/>
              </a:ext>
            </a:extLst>
          </p:cNvPr>
          <p:cNvGrpSpPr/>
          <p:nvPr/>
        </p:nvGrpSpPr>
        <p:grpSpPr>
          <a:xfrm>
            <a:off x="542231" y="1706799"/>
            <a:ext cx="2827481" cy="681168"/>
            <a:chOff x="836603" y="1851331"/>
            <a:chExt cx="2827481" cy="681168"/>
          </a:xfrm>
        </p:grpSpPr>
        <p:sp>
          <p:nvSpPr>
            <p:cNvPr id="7" name="TextBox 6">
              <a:extLst>
                <a:ext uri="{FF2B5EF4-FFF2-40B4-BE49-F238E27FC236}">
                  <a16:creationId xmlns:a16="http://schemas.microsoft.com/office/drawing/2014/main" id="{4056D433-88E5-D124-4BB9-103E3A92AD3F}"/>
                </a:ext>
              </a:extLst>
            </p:cNvPr>
            <p:cNvSpPr txBox="1"/>
            <p:nvPr/>
          </p:nvSpPr>
          <p:spPr>
            <a:xfrm>
              <a:off x="1598689" y="1947725"/>
              <a:ext cx="2065395" cy="584774"/>
            </a:xfrm>
            <a:prstGeom prst="rect">
              <a:avLst/>
            </a:prstGeom>
            <a:noFill/>
          </p:spPr>
          <p:txBody>
            <a:bodyPr wrap="square" rtlCol="0">
              <a:spAutoFit/>
            </a:bodyPr>
            <a:lstStyle/>
            <a:p>
              <a:r>
                <a:rPr lang="en-US" sz="1600" spc="-113" dirty="0">
                  <a:solidFill>
                    <a:schemeClr val="tx1">
                      <a:lumMod val="50000"/>
                    </a:schemeClr>
                  </a:solidFill>
                  <a:latin typeface="Calibri" panose="020F0502020204030204" pitchFamily="34" charset="0"/>
                  <a:cs typeface="Calibri" panose="020F0502020204030204" pitchFamily="34" charset="0"/>
                </a:rPr>
                <a:t>Management / Reporting Structures and Staff</a:t>
              </a:r>
            </a:p>
          </p:txBody>
        </p:sp>
        <p:grpSp>
          <p:nvGrpSpPr>
            <p:cNvPr id="8" name="Group 7">
              <a:extLst>
                <a:ext uri="{FF2B5EF4-FFF2-40B4-BE49-F238E27FC236}">
                  <a16:creationId xmlns:a16="http://schemas.microsoft.com/office/drawing/2014/main" id="{4E40BC62-FA9C-615A-7AC6-B2522A3399F6}"/>
                </a:ext>
              </a:extLst>
            </p:cNvPr>
            <p:cNvGrpSpPr/>
            <p:nvPr/>
          </p:nvGrpSpPr>
          <p:grpSpPr>
            <a:xfrm>
              <a:off x="836603" y="1851331"/>
              <a:ext cx="652749" cy="677537"/>
              <a:chOff x="2649423" y="1000829"/>
              <a:chExt cx="870332" cy="903383"/>
            </a:xfrm>
          </p:grpSpPr>
          <p:sp>
            <p:nvSpPr>
              <p:cNvPr id="9" name="Oval 8">
                <a:extLst>
                  <a:ext uri="{FF2B5EF4-FFF2-40B4-BE49-F238E27FC236}">
                    <a16:creationId xmlns:a16="http://schemas.microsoft.com/office/drawing/2014/main" id="{20D5AC69-C176-B2E1-FE05-0A28E99EB3C3}"/>
                  </a:ext>
                </a:extLst>
              </p:cNvPr>
              <p:cNvSpPr/>
              <p:nvPr/>
            </p:nvSpPr>
            <p:spPr>
              <a:xfrm>
                <a:off x="2649423" y="1000829"/>
                <a:ext cx="870332" cy="903383"/>
              </a:xfrm>
              <a:prstGeom prst="ellipse">
                <a:avLst/>
              </a:prstGeom>
              <a:solidFill>
                <a:srgbClr val="E60088"/>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200">
                  <a:solidFill>
                    <a:schemeClr val="tx1">
                      <a:lumMod val="50000"/>
                    </a:schemeClr>
                  </a:solidFill>
                  <a:latin typeface="Calibri" panose="020F0502020204030204" pitchFamily="34" charset="0"/>
                  <a:cs typeface="Calibri" panose="020F0502020204030204" pitchFamily="34" charset="0"/>
                </a:endParaRPr>
              </a:p>
            </p:txBody>
          </p:sp>
          <p:grpSp>
            <p:nvGrpSpPr>
              <p:cNvPr id="10" name="Group 4">
                <a:extLst>
                  <a:ext uri="{FF2B5EF4-FFF2-40B4-BE49-F238E27FC236}">
                    <a16:creationId xmlns:a16="http://schemas.microsoft.com/office/drawing/2014/main" id="{61B0E6F0-DB37-4BED-104E-EF7A16F6AC22}"/>
                  </a:ext>
                </a:extLst>
              </p:cNvPr>
              <p:cNvGrpSpPr>
                <a:grpSpLocks noChangeAspect="1"/>
              </p:cNvGrpSpPr>
              <p:nvPr/>
            </p:nvGrpSpPr>
            <p:grpSpPr bwMode="auto">
              <a:xfrm>
                <a:off x="2882733" y="1306470"/>
                <a:ext cx="403713" cy="292100"/>
                <a:chOff x="1312" y="144"/>
                <a:chExt cx="2966" cy="2146"/>
              </a:xfrm>
              <a:solidFill>
                <a:schemeClr val="bg1"/>
              </a:solidFill>
            </p:grpSpPr>
            <p:sp>
              <p:nvSpPr>
                <p:cNvPr id="11" name="Freeform 6">
                  <a:extLst>
                    <a:ext uri="{FF2B5EF4-FFF2-40B4-BE49-F238E27FC236}">
                      <a16:creationId xmlns:a16="http://schemas.microsoft.com/office/drawing/2014/main" id="{6163EDE6-3FB6-63AD-18B6-C82151864BB4}"/>
                    </a:ext>
                  </a:extLst>
                </p:cNvPr>
                <p:cNvSpPr>
                  <a:spLocks noEditPoints="1"/>
                </p:cNvSpPr>
                <p:nvPr/>
              </p:nvSpPr>
              <p:spPr bwMode="auto">
                <a:xfrm>
                  <a:off x="1312" y="144"/>
                  <a:ext cx="2966" cy="2146"/>
                </a:xfrm>
                <a:custGeom>
                  <a:avLst/>
                  <a:gdLst>
                    <a:gd name="T0" fmla="*/ 5659 w 5931"/>
                    <a:gd name="T1" fmla="*/ 4097 h 4292"/>
                    <a:gd name="T2" fmla="*/ 4099 w 5931"/>
                    <a:gd name="T3" fmla="*/ 3883 h 4292"/>
                    <a:gd name="T4" fmla="*/ 272 w 5931"/>
                    <a:gd name="T5" fmla="*/ 4097 h 4292"/>
                    <a:gd name="T6" fmla="*/ 193 w 5931"/>
                    <a:gd name="T7" fmla="*/ 3883 h 4292"/>
                    <a:gd name="T8" fmla="*/ 2156 w 5931"/>
                    <a:gd name="T9" fmla="*/ 4083 h 4292"/>
                    <a:gd name="T10" fmla="*/ 3811 w 5931"/>
                    <a:gd name="T11" fmla="*/ 4063 h 4292"/>
                    <a:gd name="T12" fmla="*/ 3827 w 5931"/>
                    <a:gd name="T13" fmla="*/ 3528 h 4292"/>
                    <a:gd name="T14" fmla="*/ 3087 w 5931"/>
                    <a:gd name="T15" fmla="*/ 3851 h 4292"/>
                    <a:gd name="T16" fmla="*/ 2288 w 5931"/>
                    <a:gd name="T17" fmla="*/ 3667 h 4292"/>
                    <a:gd name="T18" fmla="*/ 4262 w 5931"/>
                    <a:gd name="T19" fmla="*/ 2300 h 4292"/>
                    <a:gd name="T20" fmla="*/ 5738 w 5931"/>
                    <a:gd name="T21" fmla="*/ 3690 h 4292"/>
                    <a:gd name="T22" fmla="*/ 1667 w 5931"/>
                    <a:gd name="T23" fmla="*/ 2813 h 4292"/>
                    <a:gd name="T24" fmla="*/ 1508 w 5931"/>
                    <a:gd name="T25" fmla="*/ 2037 h 4292"/>
                    <a:gd name="T26" fmla="*/ 1224 w 5931"/>
                    <a:gd name="T27" fmla="*/ 2242 h 4292"/>
                    <a:gd name="T28" fmla="*/ 938 w 5931"/>
                    <a:gd name="T29" fmla="*/ 2037 h 4292"/>
                    <a:gd name="T30" fmla="*/ 1118 w 5931"/>
                    <a:gd name="T31" fmla="*/ 1913 h 4292"/>
                    <a:gd name="T32" fmla="*/ 1224 w 5931"/>
                    <a:gd name="T33" fmla="*/ 2050 h 4292"/>
                    <a:gd name="T34" fmla="*/ 1328 w 5931"/>
                    <a:gd name="T35" fmla="*/ 1913 h 4292"/>
                    <a:gd name="T36" fmla="*/ 2851 w 5931"/>
                    <a:gd name="T37" fmla="*/ 1453 h 4292"/>
                    <a:gd name="T38" fmla="*/ 2182 w 5931"/>
                    <a:gd name="T39" fmla="*/ 1772 h 4292"/>
                    <a:gd name="T40" fmla="*/ 1863 w 5931"/>
                    <a:gd name="T41" fmla="*/ 2442 h 4292"/>
                    <a:gd name="T42" fmla="*/ 2047 w 5931"/>
                    <a:gd name="T43" fmla="*/ 3175 h 4292"/>
                    <a:gd name="T44" fmla="*/ 2635 w 5931"/>
                    <a:gd name="T45" fmla="*/ 3615 h 4292"/>
                    <a:gd name="T46" fmla="*/ 3397 w 5931"/>
                    <a:gd name="T47" fmla="*/ 3577 h 4292"/>
                    <a:gd name="T48" fmla="*/ 3938 w 5931"/>
                    <a:gd name="T49" fmla="*/ 3083 h 4292"/>
                    <a:gd name="T50" fmla="*/ 4050 w 5931"/>
                    <a:gd name="T51" fmla="*/ 2332 h 4292"/>
                    <a:gd name="T52" fmla="*/ 3670 w 5931"/>
                    <a:gd name="T53" fmla="*/ 1700 h 4292"/>
                    <a:gd name="T54" fmla="*/ 2965 w 5931"/>
                    <a:gd name="T55" fmla="*/ 1448 h 4292"/>
                    <a:gd name="T56" fmla="*/ 5706 w 5931"/>
                    <a:gd name="T57" fmla="*/ 1045 h 4292"/>
                    <a:gd name="T58" fmla="*/ 247 w 5931"/>
                    <a:gd name="T59" fmla="*/ 1027 h 4292"/>
                    <a:gd name="T60" fmla="*/ 959 w 5931"/>
                    <a:gd name="T61" fmla="*/ 1796 h 4292"/>
                    <a:gd name="T62" fmla="*/ 1278 w 5931"/>
                    <a:gd name="T63" fmla="*/ 1644 h 4292"/>
                    <a:gd name="T64" fmla="*/ 1735 w 5931"/>
                    <a:gd name="T65" fmla="*/ 1844 h 4292"/>
                    <a:gd name="T66" fmla="*/ 398 w 5931"/>
                    <a:gd name="T67" fmla="*/ 819 h 4292"/>
                    <a:gd name="T68" fmla="*/ 4707 w 5931"/>
                    <a:gd name="T69" fmla="*/ 602 h 4292"/>
                    <a:gd name="T70" fmla="*/ 5328 w 5931"/>
                    <a:gd name="T71" fmla="*/ 605 h 4292"/>
                    <a:gd name="T72" fmla="*/ 2102 w 5931"/>
                    <a:gd name="T73" fmla="*/ 1583 h 4292"/>
                    <a:gd name="T74" fmla="*/ 2842 w 5931"/>
                    <a:gd name="T75" fmla="*/ 1261 h 4292"/>
                    <a:gd name="T76" fmla="*/ 3643 w 5931"/>
                    <a:gd name="T77" fmla="*/ 1446 h 4292"/>
                    <a:gd name="T78" fmla="*/ 1121 w 5931"/>
                    <a:gd name="T79" fmla="*/ 602 h 4292"/>
                    <a:gd name="T80" fmla="*/ 1535 w 5931"/>
                    <a:gd name="T81" fmla="*/ 605 h 4292"/>
                    <a:gd name="T82" fmla="*/ 3532 w 5931"/>
                    <a:gd name="T83" fmla="*/ 191 h 4292"/>
                    <a:gd name="T84" fmla="*/ 3964 w 5931"/>
                    <a:gd name="T85" fmla="*/ 448 h 4292"/>
                    <a:gd name="T86" fmla="*/ 3978 w 5931"/>
                    <a:gd name="T87" fmla="*/ 474 h 4292"/>
                    <a:gd name="T88" fmla="*/ 4509 w 5931"/>
                    <a:gd name="T89" fmla="*/ 819 h 4292"/>
                    <a:gd name="T90" fmla="*/ 4662 w 5931"/>
                    <a:gd name="T91" fmla="*/ 414 h 4292"/>
                    <a:gd name="T92" fmla="*/ 5501 w 5931"/>
                    <a:gd name="T93" fmla="*/ 520 h 4292"/>
                    <a:gd name="T94" fmla="*/ 5782 w 5931"/>
                    <a:gd name="T95" fmla="*/ 861 h 4292"/>
                    <a:gd name="T96" fmla="*/ 5931 w 5931"/>
                    <a:gd name="T97" fmla="*/ 3991 h 4292"/>
                    <a:gd name="T98" fmla="*/ 5735 w 5931"/>
                    <a:gd name="T99" fmla="*/ 4274 h 4292"/>
                    <a:gd name="T100" fmla="*/ 108 w 5931"/>
                    <a:gd name="T101" fmla="*/ 4222 h 4292"/>
                    <a:gd name="T102" fmla="*/ 5 w 5931"/>
                    <a:gd name="T103" fmla="*/ 1066 h 4292"/>
                    <a:gd name="T104" fmla="*/ 205 w 5931"/>
                    <a:gd name="T105" fmla="*/ 711 h 4292"/>
                    <a:gd name="T106" fmla="*/ 403 w 5931"/>
                    <a:gd name="T107" fmla="*/ 511 h 4292"/>
                    <a:gd name="T108" fmla="*/ 801 w 5931"/>
                    <a:gd name="T109" fmla="*/ 665 h 4292"/>
                    <a:gd name="T110" fmla="*/ 967 w 5931"/>
                    <a:gd name="T111" fmla="*/ 484 h 4292"/>
                    <a:gd name="T112" fmla="*/ 1618 w 5931"/>
                    <a:gd name="T113" fmla="*/ 430 h 4292"/>
                    <a:gd name="T114" fmla="*/ 1897 w 5931"/>
                    <a:gd name="T115" fmla="*/ 819 h 4292"/>
                    <a:gd name="T116" fmla="*/ 1953 w 5931"/>
                    <a:gd name="T117" fmla="*/ 470 h 4292"/>
                    <a:gd name="T118" fmla="*/ 2273 w 5931"/>
                    <a:gd name="T119" fmla="*/ 38 h 4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931" h="4292">
                      <a:moveTo>
                        <a:pt x="4099" y="3883"/>
                      </a:moveTo>
                      <a:lnTo>
                        <a:pt x="4088" y="3951"/>
                      </a:lnTo>
                      <a:lnTo>
                        <a:pt x="4075" y="4004"/>
                      </a:lnTo>
                      <a:lnTo>
                        <a:pt x="4057" y="4054"/>
                      </a:lnTo>
                      <a:lnTo>
                        <a:pt x="4034" y="4101"/>
                      </a:lnTo>
                      <a:lnTo>
                        <a:pt x="5629" y="4101"/>
                      </a:lnTo>
                      <a:lnTo>
                        <a:pt x="5659" y="4097"/>
                      </a:lnTo>
                      <a:lnTo>
                        <a:pt x="5684" y="4085"/>
                      </a:lnTo>
                      <a:lnTo>
                        <a:pt x="5706" y="4068"/>
                      </a:lnTo>
                      <a:lnTo>
                        <a:pt x="5724" y="4047"/>
                      </a:lnTo>
                      <a:lnTo>
                        <a:pt x="5735" y="4020"/>
                      </a:lnTo>
                      <a:lnTo>
                        <a:pt x="5738" y="3991"/>
                      </a:lnTo>
                      <a:lnTo>
                        <a:pt x="5738" y="3883"/>
                      </a:lnTo>
                      <a:lnTo>
                        <a:pt x="4099" y="3883"/>
                      </a:lnTo>
                      <a:close/>
                      <a:moveTo>
                        <a:pt x="193" y="3883"/>
                      </a:moveTo>
                      <a:lnTo>
                        <a:pt x="193" y="3991"/>
                      </a:lnTo>
                      <a:lnTo>
                        <a:pt x="196" y="4020"/>
                      </a:lnTo>
                      <a:lnTo>
                        <a:pt x="207" y="4047"/>
                      </a:lnTo>
                      <a:lnTo>
                        <a:pt x="223" y="4068"/>
                      </a:lnTo>
                      <a:lnTo>
                        <a:pt x="247" y="4085"/>
                      </a:lnTo>
                      <a:lnTo>
                        <a:pt x="272" y="4097"/>
                      </a:lnTo>
                      <a:lnTo>
                        <a:pt x="301" y="4101"/>
                      </a:lnTo>
                      <a:lnTo>
                        <a:pt x="1897" y="4101"/>
                      </a:lnTo>
                      <a:lnTo>
                        <a:pt x="1874" y="4054"/>
                      </a:lnTo>
                      <a:lnTo>
                        <a:pt x="1854" y="4004"/>
                      </a:lnTo>
                      <a:lnTo>
                        <a:pt x="1843" y="3951"/>
                      </a:lnTo>
                      <a:lnTo>
                        <a:pt x="1832" y="3883"/>
                      </a:lnTo>
                      <a:lnTo>
                        <a:pt x="193" y="3883"/>
                      </a:lnTo>
                      <a:close/>
                      <a:moveTo>
                        <a:pt x="1946" y="3361"/>
                      </a:moveTo>
                      <a:lnTo>
                        <a:pt x="2032" y="3923"/>
                      </a:lnTo>
                      <a:lnTo>
                        <a:pt x="2045" y="3964"/>
                      </a:lnTo>
                      <a:lnTo>
                        <a:pt x="2063" y="4002"/>
                      </a:lnTo>
                      <a:lnTo>
                        <a:pt x="2088" y="4036"/>
                      </a:lnTo>
                      <a:lnTo>
                        <a:pt x="2120" y="4063"/>
                      </a:lnTo>
                      <a:lnTo>
                        <a:pt x="2156" y="4083"/>
                      </a:lnTo>
                      <a:lnTo>
                        <a:pt x="2198" y="4095"/>
                      </a:lnTo>
                      <a:lnTo>
                        <a:pt x="2241" y="4101"/>
                      </a:lnTo>
                      <a:lnTo>
                        <a:pt x="2351" y="4101"/>
                      </a:lnTo>
                      <a:lnTo>
                        <a:pt x="3688" y="4101"/>
                      </a:lnTo>
                      <a:lnTo>
                        <a:pt x="3733" y="4095"/>
                      </a:lnTo>
                      <a:lnTo>
                        <a:pt x="3773" y="4083"/>
                      </a:lnTo>
                      <a:lnTo>
                        <a:pt x="3811" y="4063"/>
                      </a:lnTo>
                      <a:lnTo>
                        <a:pt x="3841" y="4036"/>
                      </a:lnTo>
                      <a:lnTo>
                        <a:pt x="3868" y="4002"/>
                      </a:lnTo>
                      <a:lnTo>
                        <a:pt x="3886" y="3964"/>
                      </a:lnTo>
                      <a:lnTo>
                        <a:pt x="3897" y="3923"/>
                      </a:lnTo>
                      <a:lnTo>
                        <a:pt x="3985" y="3361"/>
                      </a:lnTo>
                      <a:lnTo>
                        <a:pt x="3910" y="3449"/>
                      </a:lnTo>
                      <a:lnTo>
                        <a:pt x="3827" y="3528"/>
                      </a:lnTo>
                      <a:lnTo>
                        <a:pt x="3739" y="3602"/>
                      </a:lnTo>
                      <a:lnTo>
                        <a:pt x="3643" y="3667"/>
                      </a:lnTo>
                      <a:lnTo>
                        <a:pt x="3541" y="3723"/>
                      </a:lnTo>
                      <a:lnTo>
                        <a:pt x="3434" y="3770"/>
                      </a:lnTo>
                      <a:lnTo>
                        <a:pt x="3323" y="3807"/>
                      </a:lnTo>
                      <a:lnTo>
                        <a:pt x="3208" y="3834"/>
                      </a:lnTo>
                      <a:lnTo>
                        <a:pt x="3087" y="3851"/>
                      </a:lnTo>
                      <a:lnTo>
                        <a:pt x="2965" y="3858"/>
                      </a:lnTo>
                      <a:lnTo>
                        <a:pt x="2842" y="3851"/>
                      </a:lnTo>
                      <a:lnTo>
                        <a:pt x="2723" y="3834"/>
                      </a:lnTo>
                      <a:lnTo>
                        <a:pt x="2608" y="3807"/>
                      </a:lnTo>
                      <a:lnTo>
                        <a:pt x="2497" y="3770"/>
                      </a:lnTo>
                      <a:lnTo>
                        <a:pt x="2389" y="3723"/>
                      </a:lnTo>
                      <a:lnTo>
                        <a:pt x="2288" y="3667"/>
                      </a:lnTo>
                      <a:lnTo>
                        <a:pt x="2192" y="3602"/>
                      </a:lnTo>
                      <a:lnTo>
                        <a:pt x="2102" y="3528"/>
                      </a:lnTo>
                      <a:lnTo>
                        <a:pt x="2020" y="3449"/>
                      </a:lnTo>
                      <a:lnTo>
                        <a:pt x="1946" y="3361"/>
                      </a:lnTo>
                      <a:close/>
                      <a:moveTo>
                        <a:pt x="4225" y="2037"/>
                      </a:moveTo>
                      <a:lnTo>
                        <a:pt x="4246" y="2172"/>
                      </a:lnTo>
                      <a:lnTo>
                        <a:pt x="4262" y="2300"/>
                      </a:lnTo>
                      <a:lnTo>
                        <a:pt x="4273" y="2428"/>
                      </a:lnTo>
                      <a:lnTo>
                        <a:pt x="4277" y="2556"/>
                      </a:lnTo>
                      <a:lnTo>
                        <a:pt x="4273" y="2683"/>
                      </a:lnTo>
                      <a:lnTo>
                        <a:pt x="4262" y="2813"/>
                      </a:lnTo>
                      <a:lnTo>
                        <a:pt x="4246" y="2939"/>
                      </a:lnTo>
                      <a:lnTo>
                        <a:pt x="4129" y="3690"/>
                      </a:lnTo>
                      <a:lnTo>
                        <a:pt x="5738" y="3690"/>
                      </a:lnTo>
                      <a:lnTo>
                        <a:pt x="5738" y="2037"/>
                      </a:lnTo>
                      <a:lnTo>
                        <a:pt x="4225" y="2037"/>
                      </a:lnTo>
                      <a:close/>
                      <a:moveTo>
                        <a:pt x="193" y="2037"/>
                      </a:moveTo>
                      <a:lnTo>
                        <a:pt x="193" y="3690"/>
                      </a:lnTo>
                      <a:lnTo>
                        <a:pt x="1802" y="3690"/>
                      </a:lnTo>
                      <a:lnTo>
                        <a:pt x="1685" y="2939"/>
                      </a:lnTo>
                      <a:lnTo>
                        <a:pt x="1667" y="2813"/>
                      </a:lnTo>
                      <a:lnTo>
                        <a:pt x="1658" y="2683"/>
                      </a:lnTo>
                      <a:lnTo>
                        <a:pt x="1654" y="2556"/>
                      </a:lnTo>
                      <a:lnTo>
                        <a:pt x="1658" y="2428"/>
                      </a:lnTo>
                      <a:lnTo>
                        <a:pt x="1667" y="2300"/>
                      </a:lnTo>
                      <a:lnTo>
                        <a:pt x="1685" y="2172"/>
                      </a:lnTo>
                      <a:lnTo>
                        <a:pt x="1706" y="2037"/>
                      </a:lnTo>
                      <a:lnTo>
                        <a:pt x="1508" y="2037"/>
                      </a:lnTo>
                      <a:lnTo>
                        <a:pt x="1487" y="2086"/>
                      </a:lnTo>
                      <a:lnTo>
                        <a:pt x="1458" y="2131"/>
                      </a:lnTo>
                      <a:lnTo>
                        <a:pt x="1420" y="2168"/>
                      </a:lnTo>
                      <a:lnTo>
                        <a:pt x="1379" y="2199"/>
                      </a:lnTo>
                      <a:lnTo>
                        <a:pt x="1330" y="2222"/>
                      </a:lnTo>
                      <a:lnTo>
                        <a:pt x="1278" y="2237"/>
                      </a:lnTo>
                      <a:lnTo>
                        <a:pt x="1224" y="2242"/>
                      </a:lnTo>
                      <a:lnTo>
                        <a:pt x="1168" y="2237"/>
                      </a:lnTo>
                      <a:lnTo>
                        <a:pt x="1116" y="2222"/>
                      </a:lnTo>
                      <a:lnTo>
                        <a:pt x="1067" y="2199"/>
                      </a:lnTo>
                      <a:lnTo>
                        <a:pt x="1026" y="2168"/>
                      </a:lnTo>
                      <a:lnTo>
                        <a:pt x="988" y="2131"/>
                      </a:lnTo>
                      <a:lnTo>
                        <a:pt x="959" y="2086"/>
                      </a:lnTo>
                      <a:lnTo>
                        <a:pt x="938" y="2037"/>
                      </a:lnTo>
                      <a:lnTo>
                        <a:pt x="193" y="2037"/>
                      </a:lnTo>
                      <a:close/>
                      <a:moveTo>
                        <a:pt x="1224" y="1832"/>
                      </a:moveTo>
                      <a:lnTo>
                        <a:pt x="1195" y="1835"/>
                      </a:lnTo>
                      <a:lnTo>
                        <a:pt x="1168" y="1846"/>
                      </a:lnTo>
                      <a:lnTo>
                        <a:pt x="1147" y="1864"/>
                      </a:lnTo>
                      <a:lnTo>
                        <a:pt x="1129" y="1886"/>
                      </a:lnTo>
                      <a:lnTo>
                        <a:pt x="1118" y="1913"/>
                      </a:lnTo>
                      <a:lnTo>
                        <a:pt x="1114" y="1941"/>
                      </a:lnTo>
                      <a:lnTo>
                        <a:pt x="1118" y="1970"/>
                      </a:lnTo>
                      <a:lnTo>
                        <a:pt x="1129" y="1996"/>
                      </a:lnTo>
                      <a:lnTo>
                        <a:pt x="1147" y="2017"/>
                      </a:lnTo>
                      <a:lnTo>
                        <a:pt x="1168" y="2035"/>
                      </a:lnTo>
                      <a:lnTo>
                        <a:pt x="1195" y="2046"/>
                      </a:lnTo>
                      <a:lnTo>
                        <a:pt x="1224" y="2050"/>
                      </a:lnTo>
                      <a:lnTo>
                        <a:pt x="1253" y="2046"/>
                      </a:lnTo>
                      <a:lnTo>
                        <a:pt x="1278" y="2035"/>
                      </a:lnTo>
                      <a:lnTo>
                        <a:pt x="1300" y="2017"/>
                      </a:lnTo>
                      <a:lnTo>
                        <a:pt x="1318" y="1996"/>
                      </a:lnTo>
                      <a:lnTo>
                        <a:pt x="1328" y="1970"/>
                      </a:lnTo>
                      <a:lnTo>
                        <a:pt x="1332" y="1941"/>
                      </a:lnTo>
                      <a:lnTo>
                        <a:pt x="1328" y="1913"/>
                      </a:lnTo>
                      <a:lnTo>
                        <a:pt x="1318" y="1886"/>
                      </a:lnTo>
                      <a:lnTo>
                        <a:pt x="1300" y="1864"/>
                      </a:lnTo>
                      <a:lnTo>
                        <a:pt x="1278" y="1846"/>
                      </a:lnTo>
                      <a:lnTo>
                        <a:pt x="1253" y="1835"/>
                      </a:lnTo>
                      <a:lnTo>
                        <a:pt x="1224" y="1832"/>
                      </a:lnTo>
                      <a:close/>
                      <a:moveTo>
                        <a:pt x="2965" y="1448"/>
                      </a:moveTo>
                      <a:lnTo>
                        <a:pt x="2851" y="1453"/>
                      </a:lnTo>
                      <a:lnTo>
                        <a:pt x="2741" y="1470"/>
                      </a:lnTo>
                      <a:lnTo>
                        <a:pt x="2635" y="1497"/>
                      </a:lnTo>
                      <a:lnTo>
                        <a:pt x="2534" y="1534"/>
                      </a:lnTo>
                      <a:lnTo>
                        <a:pt x="2437" y="1581"/>
                      </a:lnTo>
                      <a:lnTo>
                        <a:pt x="2345" y="1637"/>
                      </a:lnTo>
                      <a:lnTo>
                        <a:pt x="2261" y="1700"/>
                      </a:lnTo>
                      <a:lnTo>
                        <a:pt x="2182" y="1772"/>
                      </a:lnTo>
                      <a:lnTo>
                        <a:pt x="2111" y="1851"/>
                      </a:lnTo>
                      <a:lnTo>
                        <a:pt x="2047" y="1936"/>
                      </a:lnTo>
                      <a:lnTo>
                        <a:pt x="1991" y="2028"/>
                      </a:lnTo>
                      <a:lnTo>
                        <a:pt x="1944" y="2125"/>
                      </a:lnTo>
                      <a:lnTo>
                        <a:pt x="1908" y="2226"/>
                      </a:lnTo>
                      <a:lnTo>
                        <a:pt x="1879" y="2332"/>
                      </a:lnTo>
                      <a:lnTo>
                        <a:pt x="1863" y="2442"/>
                      </a:lnTo>
                      <a:lnTo>
                        <a:pt x="1858" y="2556"/>
                      </a:lnTo>
                      <a:lnTo>
                        <a:pt x="1863" y="2669"/>
                      </a:lnTo>
                      <a:lnTo>
                        <a:pt x="1879" y="2779"/>
                      </a:lnTo>
                      <a:lnTo>
                        <a:pt x="1908" y="2885"/>
                      </a:lnTo>
                      <a:lnTo>
                        <a:pt x="1944" y="2988"/>
                      </a:lnTo>
                      <a:lnTo>
                        <a:pt x="1991" y="3083"/>
                      </a:lnTo>
                      <a:lnTo>
                        <a:pt x="2047" y="3175"/>
                      </a:lnTo>
                      <a:lnTo>
                        <a:pt x="2111" y="3262"/>
                      </a:lnTo>
                      <a:lnTo>
                        <a:pt x="2182" y="3339"/>
                      </a:lnTo>
                      <a:lnTo>
                        <a:pt x="2261" y="3411"/>
                      </a:lnTo>
                      <a:lnTo>
                        <a:pt x="2345" y="3476"/>
                      </a:lnTo>
                      <a:lnTo>
                        <a:pt x="2437" y="3530"/>
                      </a:lnTo>
                      <a:lnTo>
                        <a:pt x="2534" y="3577"/>
                      </a:lnTo>
                      <a:lnTo>
                        <a:pt x="2635" y="3615"/>
                      </a:lnTo>
                      <a:lnTo>
                        <a:pt x="2741" y="3642"/>
                      </a:lnTo>
                      <a:lnTo>
                        <a:pt x="2851" y="3660"/>
                      </a:lnTo>
                      <a:lnTo>
                        <a:pt x="2965" y="3665"/>
                      </a:lnTo>
                      <a:lnTo>
                        <a:pt x="3078" y="3660"/>
                      </a:lnTo>
                      <a:lnTo>
                        <a:pt x="3188" y="3642"/>
                      </a:lnTo>
                      <a:lnTo>
                        <a:pt x="3294" y="3615"/>
                      </a:lnTo>
                      <a:lnTo>
                        <a:pt x="3397" y="3577"/>
                      </a:lnTo>
                      <a:lnTo>
                        <a:pt x="3492" y="3530"/>
                      </a:lnTo>
                      <a:lnTo>
                        <a:pt x="3584" y="3476"/>
                      </a:lnTo>
                      <a:lnTo>
                        <a:pt x="3670" y="3411"/>
                      </a:lnTo>
                      <a:lnTo>
                        <a:pt x="3748" y="3339"/>
                      </a:lnTo>
                      <a:lnTo>
                        <a:pt x="3820" y="3262"/>
                      </a:lnTo>
                      <a:lnTo>
                        <a:pt x="3884" y="3175"/>
                      </a:lnTo>
                      <a:lnTo>
                        <a:pt x="3938" y="3083"/>
                      </a:lnTo>
                      <a:lnTo>
                        <a:pt x="3985" y="2988"/>
                      </a:lnTo>
                      <a:lnTo>
                        <a:pt x="4023" y="2885"/>
                      </a:lnTo>
                      <a:lnTo>
                        <a:pt x="4050" y="2779"/>
                      </a:lnTo>
                      <a:lnTo>
                        <a:pt x="4068" y="2669"/>
                      </a:lnTo>
                      <a:lnTo>
                        <a:pt x="4073" y="2556"/>
                      </a:lnTo>
                      <a:lnTo>
                        <a:pt x="4068" y="2442"/>
                      </a:lnTo>
                      <a:lnTo>
                        <a:pt x="4050" y="2332"/>
                      </a:lnTo>
                      <a:lnTo>
                        <a:pt x="4023" y="2226"/>
                      </a:lnTo>
                      <a:lnTo>
                        <a:pt x="3985" y="2125"/>
                      </a:lnTo>
                      <a:lnTo>
                        <a:pt x="3938" y="2028"/>
                      </a:lnTo>
                      <a:lnTo>
                        <a:pt x="3884" y="1936"/>
                      </a:lnTo>
                      <a:lnTo>
                        <a:pt x="3820" y="1851"/>
                      </a:lnTo>
                      <a:lnTo>
                        <a:pt x="3748" y="1772"/>
                      </a:lnTo>
                      <a:lnTo>
                        <a:pt x="3670" y="1700"/>
                      </a:lnTo>
                      <a:lnTo>
                        <a:pt x="3584" y="1637"/>
                      </a:lnTo>
                      <a:lnTo>
                        <a:pt x="3492" y="1581"/>
                      </a:lnTo>
                      <a:lnTo>
                        <a:pt x="3397" y="1534"/>
                      </a:lnTo>
                      <a:lnTo>
                        <a:pt x="3294" y="1497"/>
                      </a:lnTo>
                      <a:lnTo>
                        <a:pt x="3188" y="1470"/>
                      </a:lnTo>
                      <a:lnTo>
                        <a:pt x="3078" y="1453"/>
                      </a:lnTo>
                      <a:lnTo>
                        <a:pt x="2965" y="1448"/>
                      </a:lnTo>
                      <a:close/>
                      <a:moveTo>
                        <a:pt x="4064" y="1012"/>
                      </a:moveTo>
                      <a:lnTo>
                        <a:pt x="4194" y="1844"/>
                      </a:lnTo>
                      <a:lnTo>
                        <a:pt x="5738" y="1844"/>
                      </a:lnTo>
                      <a:lnTo>
                        <a:pt x="5738" y="1120"/>
                      </a:lnTo>
                      <a:lnTo>
                        <a:pt x="5735" y="1091"/>
                      </a:lnTo>
                      <a:lnTo>
                        <a:pt x="5724" y="1066"/>
                      </a:lnTo>
                      <a:lnTo>
                        <a:pt x="5706" y="1045"/>
                      </a:lnTo>
                      <a:lnTo>
                        <a:pt x="5684" y="1027"/>
                      </a:lnTo>
                      <a:lnTo>
                        <a:pt x="5659" y="1016"/>
                      </a:lnTo>
                      <a:lnTo>
                        <a:pt x="5629" y="1012"/>
                      </a:lnTo>
                      <a:lnTo>
                        <a:pt x="4064" y="1012"/>
                      </a:lnTo>
                      <a:close/>
                      <a:moveTo>
                        <a:pt x="301" y="1012"/>
                      </a:moveTo>
                      <a:lnTo>
                        <a:pt x="272" y="1016"/>
                      </a:lnTo>
                      <a:lnTo>
                        <a:pt x="247" y="1027"/>
                      </a:lnTo>
                      <a:lnTo>
                        <a:pt x="223" y="1045"/>
                      </a:lnTo>
                      <a:lnTo>
                        <a:pt x="207" y="1066"/>
                      </a:lnTo>
                      <a:lnTo>
                        <a:pt x="196" y="1091"/>
                      </a:lnTo>
                      <a:lnTo>
                        <a:pt x="193" y="1120"/>
                      </a:lnTo>
                      <a:lnTo>
                        <a:pt x="193" y="1844"/>
                      </a:lnTo>
                      <a:lnTo>
                        <a:pt x="938" y="1844"/>
                      </a:lnTo>
                      <a:lnTo>
                        <a:pt x="959" y="1796"/>
                      </a:lnTo>
                      <a:lnTo>
                        <a:pt x="988" y="1752"/>
                      </a:lnTo>
                      <a:lnTo>
                        <a:pt x="1026" y="1715"/>
                      </a:lnTo>
                      <a:lnTo>
                        <a:pt x="1067" y="1682"/>
                      </a:lnTo>
                      <a:lnTo>
                        <a:pt x="1116" y="1659"/>
                      </a:lnTo>
                      <a:lnTo>
                        <a:pt x="1168" y="1644"/>
                      </a:lnTo>
                      <a:lnTo>
                        <a:pt x="1224" y="1639"/>
                      </a:lnTo>
                      <a:lnTo>
                        <a:pt x="1278" y="1644"/>
                      </a:lnTo>
                      <a:lnTo>
                        <a:pt x="1330" y="1659"/>
                      </a:lnTo>
                      <a:lnTo>
                        <a:pt x="1379" y="1682"/>
                      </a:lnTo>
                      <a:lnTo>
                        <a:pt x="1420" y="1715"/>
                      </a:lnTo>
                      <a:lnTo>
                        <a:pt x="1458" y="1752"/>
                      </a:lnTo>
                      <a:lnTo>
                        <a:pt x="1487" y="1796"/>
                      </a:lnTo>
                      <a:lnTo>
                        <a:pt x="1508" y="1844"/>
                      </a:lnTo>
                      <a:lnTo>
                        <a:pt x="1735" y="1844"/>
                      </a:lnTo>
                      <a:lnTo>
                        <a:pt x="1867" y="1012"/>
                      </a:lnTo>
                      <a:lnTo>
                        <a:pt x="301" y="1012"/>
                      </a:lnTo>
                      <a:close/>
                      <a:moveTo>
                        <a:pt x="403" y="704"/>
                      </a:moveTo>
                      <a:lnTo>
                        <a:pt x="400" y="706"/>
                      </a:lnTo>
                      <a:lnTo>
                        <a:pt x="398" y="708"/>
                      </a:lnTo>
                      <a:lnTo>
                        <a:pt x="398" y="711"/>
                      </a:lnTo>
                      <a:lnTo>
                        <a:pt x="398" y="819"/>
                      </a:lnTo>
                      <a:lnTo>
                        <a:pt x="616" y="819"/>
                      </a:lnTo>
                      <a:lnTo>
                        <a:pt x="616" y="711"/>
                      </a:lnTo>
                      <a:lnTo>
                        <a:pt x="614" y="708"/>
                      </a:lnTo>
                      <a:lnTo>
                        <a:pt x="612" y="706"/>
                      </a:lnTo>
                      <a:lnTo>
                        <a:pt x="608" y="704"/>
                      </a:lnTo>
                      <a:lnTo>
                        <a:pt x="403" y="704"/>
                      </a:lnTo>
                      <a:close/>
                      <a:moveTo>
                        <a:pt x="4707" y="602"/>
                      </a:moveTo>
                      <a:lnTo>
                        <a:pt x="4703" y="603"/>
                      </a:lnTo>
                      <a:lnTo>
                        <a:pt x="4702" y="605"/>
                      </a:lnTo>
                      <a:lnTo>
                        <a:pt x="4702" y="609"/>
                      </a:lnTo>
                      <a:lnTo>
                        <a:pt x="4702" y="819"/>
                      </a:lnTo>
                      <a:lnTo>
                        <a:pt x="5328" y="819"/>
                      </a:lnTo>
                      <a:lnTo>
                        <a:pt x="5328" y="609"/>
                      </a:lnTo>
                      <a:lnTo>
                        <a:pt x="5328" y="605"/>
                      </a:lnTo>
                      <a:lnTo>
                        <a:pt x="5324" y="603"/>
                      </a:lnTo>
                      <a:lnTo>
                        <a:pt x="5323" y="602"/>
                      </a:lnTo>
                      <a:lnTo>
                        <a:pt x="4707" y="602"/>
                      </a:lnTo>
                      <a:close/>
                      <a:moveTo>
                        <a:pt x="2126" y="602"/>
                      </a:moveTo>
                      <a:lnTo>
                        <a:pt x="1946" y="1751"/>
                      </a:lnTo>
                      <a:lnTo>
                        <a:pt x="2020" y="1664"/>
                      </a:lnTo>
                      <a:lnTo>
                        <a:pt x="2102" y="1583"/>
                      </a:lnTo>
                      <a:lnTo>
                        <a:pt x="2192" y="1511"/>
                      </a:lnTo>
                      <a:lnTo>
                        <a:pt x="2288" y="1446"/>
                      </a:lnTo>
                      <a:lnTo>
                        <a:pt x="2389" y="1390"/>
                      </a:lnTo>
                      <a:lnTo>
                        <a:pt x="2497" y="1344"/>
                      </a:lnTo>
                      <a:lnTo>
                        <a:pt x="2608" y="1306"/>
                      </a:lnTo>
                      <a:lnTo>
                        <a:pt x="2723" y="1279"/>
                      </a:lnTo>
                      <a:lnTo>
                        <a:pt x="2842" y="1261"/>
                      </a:lnTo>
                      <a:lnTo>
                        <a:pt x="2965" y="1255"/>
                      </a:lnTo>
                      <a:lnTo>
                        <a:pt x="3087" y="1261"/>
                      </a:lnTo>
                      <a:lnTo>
                        <a:pt x="3208" y="1279"/>
                      </a:lnTo>
                      <a:lnTo>
                        <a:pt x="3323" y="1306"/>
                      </a:lnTo>
                      <a:lnTo>
                        <a:pt x="3434" y="1344"/>
                      </a:lnTo>
                      <a:lnTo>
                        <a:pt x="3541" y="1390"/>
                      </a:lnTo>
                      <a:lnTo>
                        <a:pt x="3643" y="1446"/>
                      </a:lnTo>
                      <a:lnTo>
                        <a:pt x="3739" y="1511"/>
                      </a:lnTo>
                      <a:lnTo>
                        <a:pt x="3827" y="1583"/>
                      </a:lnTo>
                      <a:lnTo>
                        <a:pt x="3910" y="1664"/>
                      </a:lnTo>
                      <a:lnTo>
                        <a:pt x="3985" y="1751"/>
                      </a:lnTo>
                      <a:lnTo>
                        <a:pt x="3805" y="602"/>
                      </a:lnTo>
                      <a:lnTo>
                        <a:pt x="2126" y="602"/>
                      </a:lnTo>
                      <a:close/>
                      <a:moveTo>
                        <a:pt x="1121" y="602"/>
                      </a:moveTo>
                      <a:lnTo>
                        <a:pt x="1118" y="603"/>
                      </a:lnTo>
                      <a:lnTo>
                        <a:pt x="1116" y="605"/>
                      </a:lnTo>
                      <a:lnTo>
                        <a:pt x="1114" y="609"/>
                      </a:lnTo>
                      <a:lnTo>
                        <a:pt x="1114" y="819"/>
                      </a:lnTo>
                      <a:lnTo>
                        <a:pt x="1537" y="819"/>
                      </a:lnTo>
                      <a:lnTo>
                        <a:pt x="1537" y="609"/>
                      </a:lnTo>
                      <a:lnTo>
                        <a:pt x="1535" y="605"/>
                      </a:lnTo>
                      <a:lnTo>
                        <a:pt x="1534" y="603"/>
                      </a:lnTo>
                      <a:lnTo>
                        <a:pt x="1530" y="602"/>
                      </a:lnTo>
                      <a:lnTo>
                        <a:pt x="1121" y="602"/>
                      </a:lnTo>
                      <a:close/>
                      <a:moveTo>
                        <a:pt x="2398" y="191"/>
                      </a:moveTo>
                      <a:lnTo>
                        <a:pt x="2236" y="409"/>
                      </a:lnTo>
                      <a:lnTo>
                        <a:pt x="3695" y="409"/>
                      </a:lnTo>
                      <a:lnTo>
                        <a:pt x="3532" y="191"/>
                      </a:lnTo>
                      <a:lnTo>
                        <a:pt x="2398" y="191"/>
                      </a:lnTo>
                      <a:close/>
                      <a:moveTo>
                        <a:pt x="2351" y="0"/>
                      </a:moveTo>
                      <a:lnTo>
                        <a:pt x="3580" y="0"/>
                      </a:lnTo>
                      <a:lnTo>
                        <a:pt x="3609" y="4"/>
                      </a:lnTo>
                      <a:lnTo>
                        <a:pt x="3636" y="16"/>
                      </a:lnTo>
                      <a:lnTo>
                        <a:pt x="3658" y="38"/>
                      </a:lnTo>
                      <a:lnTo>
                        <a:pt x="3964" y="448"/>
                      </a:lnTo>
                      <a:lnTo>
                        <a:pt x="3965" y="448"/>
                      </a:lnTo>
                      <a:lnTo>
                        <a:pt x="3969" y="454"/>
                      </a:lnTo>
                      <a:lnTo>
                        <a:pt x="3971" y="457"/>
                      </a:lnTo>
                      <a:lnTo>
                        <a:pt x="3973" y="463"/>
                      </a:lnTo>
                      <a:lnTo>
                        <a:pt x="3974" y="465"/>
                      </a:lnTo>
                      <a:lnTo>
                        <a:pt x="3976" y="470"/>
                      </a:lnTo>
                      <a:lnTo>
                        <a:pt x="3978" y="474"/>
                      </a:lnTo>
                      <a:lnTo>
                        <a:pt x="3978" y="475"/>
                      </a:lnTo>
                      <a:lnTo>
                        <a:pt x="3982" y="488"/>
                      </a:lnTo>
                      <a:lnTo>
                        <a:pt x="3982" y="490"/>
                      </a:lnTo>
                      <a:lnTo>
                        <a:pt x="3982" y="492"/>
                      </a:lnTo>
                      <a:lnTo>
                        <a:pt x="3982" y="492"/>
                      </a:lnTo>
                      <a:lnTo>
                        <a:pt x="4034" y="819"/>
                      </a:lnTo>
                      <a:lnTo>
                        <a:pt x="4509" y="819"/>
                      </a:lnTo>
                      <a:lnTo>
                        <a:pt x="4509" y="609"/>
                      </a:lnTo>
                      <a:lnTo>
                        <a:pt x="4514" y="562"/>
                      </a:lnTo>
                      <a:lnTo>
                        <a:pt x="4529" y="520"/>
                      </a:lnTo>
                      <a:lnTo>
                        <a:pt x="4552" y="484"/>
                      </a:lnTo>
                      <a:lnTo>
                        <a:pt x="4583" y="454"/>
                      </a:lnTo>
                      <a:lnTo>
                        <a:pt x="4621" y="430"/>
                      </a:lnTo>
                      <a:lnTo>
                        <a:pt x="4662" y="414"/>
                      </a:lnTo>
                      <a:lnTo>
                        <a:pt x="4707" y="409"/>
                      </a:lnTo>
                      <a:lnTo>
                        <a:pt x="5323" y="409"/>
                      </a:lnTo>
                      <a:lnTo>
                        <a:pt x="5368" y="414"/>
                      </a:lnTo>
                      <a:lnTo>
                        <a:pt x="5409" y="430"/>
                      </a:lnTo>
                      <a:lnTo>
                        <a:pt x="5447" y="454"/>
                      </a:lnTo>
                      <a:lnTo>
                        <a:pt x="5477" y="484"/>
                      </a:lnTo>
                      <a:lnTo>
                        <a:pt x="5501" y="520"/>
                      </a:lnTo>
                      <a:lnTo>
                        <a:pt x="5515" y="562"/>
                      </a:lnTo>
                      <a:lnTo>
                        <a:pt x="5521" y="609"/>
                      </a:lnTo>
                      <a:lnTo>
                        <a:pt x="5521" y="819"/>
                      </a:lnTo>
                      <a:lnTo>
                        <a:pt x="5629" y="819"/>
                      </a:lnTo>
                      <a:lnTo>
                        <a:pt x="5683" y="825"/>
                      </a:lnTo>
                      <a:lnTo>
                        <a:pt x="5735" y="839"/>
                      </a:lnTo>
                      <a:lnTo>
                        <a:pt x="5782" y="861"/>
                      </a:lnTo>
                      <a:lnTo>
                        <a:pt x="5823" y="890"/>
                      </a:lnTo>
                      <a:lnTo>
                        <a:pt x="5859" y="928"/>
                      </a:lnTo>
                      <a:lnTo>
                        <a:pt x="5890" y="969"/>
                      </a:lnTo>
                      <a:lnTo>
                        <a:pt x="5911" y="1016"/>
                      </a:lnTo>
                      <a:lnTo>
                        <a:pt x="5926" y="1066"/>
                      </a:lnTo>
                      <a:lnTo>
                        <a:pt x="5931" y="1120"/>
                      </a:lnTo>
                      <a:lnTo>
                        <a:pt x="5931" y="3991"/>
                      </a:lnTo>
                      <a:lnTo>
                        <a:pt x="5926" y="4045"/>
                      </a:lnTo>
                      <a:lnTo>
                        <a:pt x="5911" y="4097"/>
                      </a:lnTo>
                      <a:lnTo>
                        <a:pt x="5890" y="4144"/>
                      </a:lnTo>
                      <a:lnTo>
                        <a:pt x="5859" y="4186"/>
                      </a:lnTo>
                      <a:lnTo>
                        <a:pt x="5823" y="4222"/>
                      </a:lnTo>
                      <a:lnTo>
                        <a:pt x="5782" y="4252"/>
                      </a:lnTo>
                      <a:lnTo>
                        <a:pt x="5735" y="4274"/>
                      </a:lnTo>
                      <a:lnTo>
                        <a:pt x="5683" y="4288"/>
                      </a:lnTo>
                      <a:lnTo>
                        <a:pt x="5629" y="4292"/>
                      </a:lnTo>
                      <a:lnTo>
                        <a:pt x="301" y="4292"/>
                      </a:lnTo>
                      <a:lnTo>
                        <a:pt x="247" y="4288"/>
                      </a:lnTo>
                      <a:lnTo>
                        <a:pt x="196" y="4274"/>
                      </a:lnTo>
                      <a:lnTo>
                        <a:pt x="149" y="4252"/>
                      </a:lnTo>
                      <a:lnTo>
                        <a:pt x="108" y="4222"/>
                      </a:lnTo>
                      <a:lnTo>
                        <a:pt x="70" y="4186"/>
                      </a:lnTo>
                      <a:lnTo>
                        <a:pt x="41" y="4144"/>
                      </a:lnTo>
                      <a:lnTo>
                        <a:pt x="18" y="4097"/>
                      </a:lnTo>
                      <a:lnTo>
                        <a:pt x="5" y="4045"/>
                      </a:lnTo>
                      <a:lnTo>
                        <a:pt x="0" y="3991"/>
                      </a:lnTo>
                      <a:lnTo>
                        <a:pt x="0" y="1120"/>
                      </a:lnTo>
                      <a:lnTo>
                        <a:pt x="5" y="1066"/>
                      </a:lnTo>
                      <a:lnTo>
                        <a:pt x="20" y="1014"/>
                      </a:lnTo>
                      <a:lnTo>
                        <a:pt x="43" y="965"/>
                      </a:lnTo>
                      <a:lnTo>
                        <a:pt x="74" y="922"/>
                      </a:lnTo>
                      <a:lnTo>
                        <a:pt x="112" y="886"/>
                      </a:lnTo>
                      <a:lnTo>
                        <a:pt x="157" y="857"/>
                      </a:lnTo>
                      <a:lnTo>
                        <a:pt x="205" y="836"/>
                      </a:lnTo>
                      <a:lnTo>
                        <a:pt x="205" y="711"/>
                      </a:lnTo>
                      <a:lnTo>
                        <a:pt x="211" y="665"/>
                      </a:lnTo>
                      <a:lnTo>
                        <a:pt x="225" y="623"/>
                      </a:lnTo>
                      <a:lnTo>
                        <a:pt x="248" y="587"/>
                      </a:lnTo>
                      <a:lnTo>
                        <a:pt x="279" y="557"/>
                      </a:lnTo>
                      <a:lnTo>
                        <a:pt x="317" y="533"/>
                      </a:lnTo>
                      <a:lnTo>
                        <a:pt x="358" y="517"/>
                      </a:lnTo>
                      <a:lnTo>
                        <a:pt x="403" y="511"/>
                      </a:lnTo>
                      <a:lnTo>
                        <a:pt x="608" y="511"/>
                      </a:lnTo>
                      <a:lnTo>
                        <a:pt x="653" y="517"/>
                      </a:lnTo>
                      <a:lnTo>
                        <a:pt x="695" y="533"/>
                      </a:lnTo>
                      <a:lnTo>
                        <a:pt x="733" y="557"/>
                      </a:lnTo>
                      <a:lnTo>
                        <a:pt x="763" y="587"/>
                      </a:lnTo>
                      <a:lnTo>
                        <a:pt x="787" y="623"/>
                      </a:lnTo>
                      <a:lnTo>
                        <a:pt x="801" y="665"/>
                      </a:lnTo>
                      <a:lnTo>
                        <a:pt x="806" y="711"/>
                      </a:lnTo>
                      <a:lnTo>
                        <a:pt x="806" y="819"/>
                      </a:lnTo>
                      <a:lnTo>
                        <a:pt x="922" y="819"/>
                      </a:lnTo>
                      <a:lnTo>
                        <a:pt x="922" y="609"/>
                      </a:lnTo>
                      <a:lnTo>
                        <a:pt x="927" y="562"/>
                      </a:lnTo>
                      <a:lnTo>
                        <a:pt x="943" y="520"/>
                      </a:lnTo>
                      <a:lnTo>
                        <a:pt x="967" y="484"/>
                      </a:lnTo>
                      <a:lnTo>
                        <a:pt x="997" y="454"/>
                      </a:lnTo>
                      <a:lnTo>
                        <a:pt x="1033" y="430"/>
                      </a:lnTo>
                      <a:lnTo>
                        <a:pt x="1075" y="414"/>
                      </a:lnTo>
                      <a:lnTo>
                        <a:pt x="1121" y="409"/>
                      </a:lnTo>
                      <a:lnTo>
                        <a:pt x="1530" y="409"/>
                      </a:lnTo>
                      <a:lnTo>
                        <a:pt x="1577" y="414"/>
                      </a:lnTo>
                      <a:lnTo>
                        <a:pt x="1618" y="430"/>
                      </a:lnTo>
                      <a:lnTo>
                        <a:pt x="1654" y="454"/>
                      </a:lnTo>
                      <a:lnTo>
                        <a:pt x="1685" y="484"/>
                      </a:lnTo>
                      <a:lnTo>
                        <a:pt x="1708" y="520"/>
                      </a:lnTo>
                      <a:lnTo>
                        <a:pt x="1724" y="562"/>
                      </a:lnTo>
                      <a:lnTo>
                        <a:pt x="1730" y="609"/>
                      </a:lnTo>
                      <a:lnTo>
                        <a:pt x="1730" y="819"/>
                      </a:lnTo>
                      <a:lnTo>
                        <a:pt x="1897" y="819"/>
                      </a:lnTo>
                      <a:lnTo>
                        <a:pt x="1948" y="492"/>
                      </a:lnTo>
                      <a:lnTo>
                        <a:pt x="1948" y="492"/>
                      </a:lnTo>
                      <a:lnTo>
                        <a:pt x="1948" y="490"/>
                      </a:lnTo>
                      <a:lnTo>
                        <a:pt x="1949" y="488"/>
                      </a:lnTo>
                      <a:lnTo>
                        <a:pt x="1951" y="475"/>
                      </a:lnTo>
                      <a:lnTo>
                        <a:pt x="1953" y="474"/>
                      </a:lnTo>
                      <a:lnTo>
                        <a:pt x="1953" y="470"/>
                      </a:lnTo>
                      <a:lnTo>
                        <a:pt x="1957" y="465"/>
                      </a:lnTo>
                      <a:lnTo>
                        <a:pt x="1957" y="463"/>
                      </a:lnTo>
                      <a:lnTo>
                        <a:pt x="1960" y="457"/>
                      </a:lnTo>
                      <a:lnTo>
                        <a:pt x="1962" y="454"/>
                      </a:lnTo>
                      <a:lnTo>
                        <a:pt x="1966" y="448"/>
                      </a:lnTo>
                      <a:lnTo>
                        <a:pt x="1966" y="448"/>
                      </a:lnTo>
                      <a:lnTo>
                        <a:pt x="2273" y="38"/>
                      </a:lnTo>
                      <a:lnTo>
                        <a:pt x="2295" y="16"/>
                      </a:lnTo>
                      <a:lnTo>
                        <a:pt x="2320" y="4"/>
                      </a:lnTo>
                      <a:lnTo>
                        <a:pt x="235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00">
                    <a:solidFill>
                      <a:schemeClr val="tx1">
                        <a:lumMod val="50000"/>
                      </a:schemeClr>
                    </a:solidFill>
                    <a:latin typeface="Calibri" panose="020F0502020204030204" pitchFamily="34" charset="0"/>
                    <a:cs typeface="Calibri" panose="020F0502020204030204" pitchFamily="34" charset="0"/>
                  </a:endParaRPr>
                </a:p>
              </p:txBody>
            </p:sp>
            <p:sp>
              <p:nvSpPr>
                <p:cNvPr id="12" name="Freeform 7">
                  <a:extLst>
                    <a:ext uri="{FF2B5EF4-FFF2-40B4-BE49-F238E27FC236}">
                      <a16:creationId xmlns:a16="http://schemas.microsoft.com/office/drawing/2014/main" id="{5E732D8D-13DA-7F80-73B5-C58D6FAC7B2E}"/>
                    </a:ext>
                  </a:extLst>
                </p:cNvPr>
                <p:cNvSpPr>
                  <a:spLocks noEditPoints="1"/>
                </p:cNvSpPr>
                <p:nvPr/>
              </p:nvSpPr>
              <p:spPr bwMode="auto">
                <a:xfrm>
                  <a:off x="2337" y="963"/>
                  <a:ext cx="915" cy="917"/>
                </a:xfrm>
                <a:custGeom>
                  <a:avLst/>
                  <a:gdLst>
                    <a:gd name="T0" fmla="*/ 825 w 1831"/>
                    <a:gd name="T1" fmla="*/ 198 h 1833"/>
                    <a:gd name="T2" fmla="*/ 654 w 1831"/>
                    <a:gd name="T3" fmla="*/ 241 h 1833"/>
                    <a:gd name="T4" fmla="*/ 502 w 1831"/>
                    <a:gd name="T5" fmla="*/ 322 h 1833"/>
                    <a:gd name="T6" fmla="*/ 375 w 1831"/>
                    <a:gd name="T7" fmla="*/ 436 h 1833"/>
                    <a:gd name="T8" fmla="*/ 276 w 1831"/>
                    <a:gd name="T9" fmla="*/ 576 h 1833"/>
                    <a:gd name="T10" fmla="*/ 214 w 1831"/>
                    <a:gd name="T11" fmla="*/ 738 h 1833"/>
                    <a:gd name="T12" fmla="*/ 191 w 1831"/>
                    <a:gd name="T13" fmla="*/ 917 h 1833"/>
                    <a:gd name="T14" fmla="*/ 214 w 1831"/>
                    <a:gd name="T15" fmla="*/ 1095 h 1833"/>
                    <a:gd name="T16" fmla="*/ 276 w 1831"/>
                    <a:gd name="T17" fmla="*/ 1257 h 1833"/>
                    <a:gd name="T18" fmla="*/ 375 w 1831"/>
                    <a:gd name="T19" fmla="*/ 1397 h 1833"/>
                    <a:gd name="T20" fmla="*/ 502 w 1831"/>
                    <a:gd name="T21" fmla="*/ 1511 h 1833"/>
                    <a:gd name="T22" fmla="*/ 654 w 1831"/>
                    <a:gd name="T23" fmla="*/ 1592 h 1833"/>
                    <a:gd name="T24" fmla="*/ 825 w 1831"/>
                    <a:gd name="T25" fmla="*/ 1635 h 1833"/>
                    <a:gd name="T26" fmla="*/ 1006 w 1831"/>
                    <a:gd name="T27" fmla="*/ 1635 h 1833"/>
                    <a:gd name="T28" fmla="*/ 1176 w 1831"/>
                    <a:gd name="T29" fmla="*/ 1592 h 1833"/>
                    <a:gd name="T30" fmla="*/ 1329 w 1831"/>
                    <a:gd name="T31" fmla="*/ 1511 h 1833"/>
                    <a:gd name="T32" fmla="*/ 1456 w 1831"/>
                    <a:gd name="T33" fmla="*/ 1397 h 1833"/>
                    <a:gd name="T34" fmla="*/ 1554 w 1831"/>
                    <a:gd name="T35" fmla="*/ 1257 h 1833"/>
                    <a:gd name="T36" fmla="*/ 1617 w 1831"/>
                    <a:gd name="T37" fmla="*/ 1095 h 1833"/>
                    <a:gd name="T38" fmla="*/ 1638 w 1831"/>
                    <a:gd name="T39" fmla="*/ 917 h 1833"/>
                    <a:gd name="T40" fmla="*/ 1617 w 1831"/>
                    <a:gd name="T41" fmla="*/ 738 h 1833"/>
                    <a:gd name="T42" fmla="*/ 1554 w 1831"/>
                    <a:gd name="T43" fmla="*/ 576 h 1833"/>
                    <a:gd name="T44" fmla="*/ 1456 w 1831"/>
                    <a:gd name="T45" fmla="*/ 436 h 1833"/>
                    <a:gd name="T46" fmla="*/ 1329 w 1831"/>
                    <a:gd name="T47" fmla="*/ 322 h 1833"/>
                    <a:gd name="T48" fmla="*/ 1176 w 1831"/>
                    <a:gd name="T49" fmla="*/ 241 h 1833"/>
                    <a:gd name="T50" fmla="*/ 1006 w 1831"/>
                    <a:gd name="T51" fmla="*/ 198 h 1833"/>
                    <a:gd name="T52" fmla="*/ 915 w 1831"/>
                    <a:gd name="T53" fmla="*/ 0 h 1833"/>
                    <a:gd name="T54" fmla="*/ 1111 w 1831"/>
                    <a:gd name="T55" fmla="*/ 22 h 1833"/>
                    <a:gd name="T56" fmla="*/ 1293 w 1831"/>
                    <a:gd name="T57" fmla="*/ 83 h 1833"/>
                    <a:gd name="T58" fmla="*/ 1456 w 1831"/>
                    <a:gd name="T59" fmla="*/ 178 h 1833"/>
                    <a:gd name="T60" fmla="*/ 1595 w 1831"/>
                    <a:gd name="T61" fmla="*/ 304 h 1833"/>
                    <a:gd name="T62" fmla="*/ 1707 w 1831"/>
                    <a:gd name="T63" fmla="*/ 456 h 1833"/>
                    <a:gd name="T64" fmla="*/ 1784 w 1831"/>
                    <a:gd name="T65" fmla="*/ 628 h 1833"/>
                    <a:gd name="T66" fmla="*/ 1825 w 1831"/>
                    <a:gd name="T67" fmla="*/ 818 h 1833"/>
                    <a:gd name="T68" fmla="*/ 1825 w 1831"/>
                    <a:gd name="T69" fmla="*/ 1017 h 1833"/>
                    <a:gd name="T70" fmla="*/ 1784 w 1831"/>
                    <a:gd name="T71" fmla="*/ 1207 h 1833"/>
                    <a:gd name="T72" fmla="*/ 1707 w 1831"/>
                    <a:gd name="T73" fmla="*/ 1379 h 1833"/>
                    <a:gd name="T74" fmla="*/ 1595 w 1831"/>
                    <a:gd name="T75" fmla="*/ 1531 h 1833"/>
                    <a:gd name="T76" fmla="*/ 1456 w 1831"/>
                    <a:gd name="T77" fmla="*/ 1657 h 1833"/>
                    <a:gd name="T78" fmla="*/ 1293 w 1831"/>
                    <a:gd name="T79" fmla="*/ 1752 h 1833"/>
                    <a:gd name="T80" fmla="*/ 1111 w 1831"/>
                    <a:gd name="T81" fmla="*/ 1812 h 1833"/>
                    <a:gd name="T82" fmla="*/ 915 w 1831"/>
                    <a:gd name="T83" fmla="*/ 1833 h 1833"/>
                    <a:gd name="T84" fmla="*/ 718 w 1831"/>
                    <a:gd name="T85" fmla="*/ 1812 h 1833"/>
                    <a:gd name="T86" fmla="*/ 537 w 1831"/>
                    <a:gd name="T87" fmla="*/ 1752 h 1833"/>
                    <a:gd name="T88" fmla="*/ 375 w 1831"/>
                    <a:gd name="T89" fmla="*/ 1657 h 1833"/>
                    <a:gd name="T90" fmla="*/ 236 w 1831"/>
                    <a:gd name="T91" fmla="*/ 1531 h 1833"/>
                    <a:gd name="T92" fmla="*/ 124 w 1831"/>
                    <a:gd name="T93" fmla="*/ 1379 h 1833"/>
                    <a:gd name="T94" fmla="*/ 47 w 1831"/>
                    <a:gd name="T95" fmla="*/ 1207 h 1833"/>
                    <a:gd name="T96" fmla="*/ 6 w 1831"/>
                    <a:gd name="T97" fmla="*/ 1017 h 1833"/>
                    <a:gd name="T98" fmla="*/ 6 w 1831"/>
                    <a:gd name="T99" fmla="*/ 818 h 1833"/>
                    <a:gd name="T100" fmla="*/ 47 w 1831"/>
                    <a:gd name="T101" fmla="*/ 628 h 1833"/>
                    <a:gd name="T102" fmla="*/ 124 w 1831"/>
                    <a:gd name="T103" fmla="*/ 456 h 1833"/>
                    <a:gd name="T104" fmla="*/ 236 w 1831"/>
                    <a:gd name="T105" fmla="*/ 304 h 1833"/>
                    <a:gd name="T106" fmla="*/ 375 w 1831"/>
                    <a:gd name="T107" fmla="*/ 178 h 1833"/>
                    <a:gd name="T108" fmla="*/ 537 w 1831"/>
                    <a:gd name="T109" fmla="*/ 83 h 1833"/>
                    <a:gd name="T110" fmla="*/ 718 w 1831"/>
                    <a:gd name="T111" fmla="*/ 22 h 1833"/>
                    <a:gd name="T112" fmla="*/ 915 w 1831"/>
                    <a:gd name="T113" fmla="*/ 0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31" h="1833">
                      <a:moveTo>
                        <a:pt x="915" y="193"/>
                      </a:moveTo>
                      <a:lnTo>
                        <a:pt x="825" y="198"/>
                      </a:lnTo>
                      <a:lnTo>
                        <a:pt x="736" y="216"/>
                      </a:lnTo>
                      <a:lnTo>
                        <a:pt x="654" y="241"/>
                      </a:lnTo>
                      <a:lnTo>
                        <a:pt x="574" y="277"/>
                      </a:lnTo>
                      <a:lnTo>
                        <a:pt x="502" y="322"/>
                      </a:lnTo>
                      <a:lnTo>
                        <a:pt x="434" y="376"/>
                      </a:lnTo>
                      <a:lnTo>
                        <a:pt x="375" y="436"/>
                      </a:lnTo>
                      <a:lnTo>
                        <a:pt x="321" y="504"/>
                      </a:lnTo>
                      <a:lnTo>
                        <a:pt x="276" y="576"/>
                      </a:lnTo>
                      <a:lnTo>
                        <a:pt x="240" y="655"/>
                      </a:lnTo>
                      <a:lnTo>
                        <a:pt x="214" y="738"/>
                      </a:lnTo>
                      <a:lnTo>
                        <a:pt x="196" y="827"/>
                      </a:lnTo>
                      <a:lnTo>
                        <a:pt x="191" y="917"/>
                      </a:lnTo>
                      <a:lnTo>
                        <a:pt x="196" y="1008"/>
                      </a:lnTo>
                      <a:lnTo>
                        <a:pt x="214" y="1095"/>
                      </a:lnTo>
                      <a:lnTo>
                        <a:pt x="240" y="1178"/>
                      </a:lnTo>
                      <a:lnTo>
                        <a:pt x="276" y="1257"/>
                      </a:lnTo>
                      <a:lnTo>
                        <a:pt x="321" y="1331"/>
                      </a:lnTo>
                      <a:lnTo>
                        <a:pt x="375" y="1397"/>
                      </a:lnTo>
                      <a:lnTo>
                        <a:pt x="434" y="1459"/>
                      </a:lnTo>
                      <a:lnTo>
                        <a:pt x="502" y="1511"/>
                      </a:lnTo>
                      <a:lnTo>
                        <a:pt x="574" y="1556"/>
                      </a:lnTo>
                      <a:lnTo>
                        <a:pt x="654" y="1592"/>
                      </a:lnTo>
                      <a:lnTo>
                        <a:pt x="736" y="1619"/>
                      </a:lnTo>
                      <a:lnTo>
                        <a:pt x="825" y="1635"/>
                      </a:lnTo>
                      <a:lnTo>
                        <a:pt x="915" y="1641"/>
                      </a:lnTo>
                      <a:lnTo>
                        <a:pt x="1006" y="1635"/>
                      </a:lnTo>
                      <a:lnTo>
                        <a:pt x="1093" y="1619"/>
                      </a:lnTo>
                      <a:lnTo>
                        <a:pt x="1176" y="1592"/>
                      </a:lnTo>
                      <a:lnTo>
                        <a:pt x="1255" y="1556"/>
                      </a:lnTo>
                      <a:lnTo>
                        <a:pt x="1329" y="1511"/>
                      </a:lnTo>
                      <a:lnTo>
                        <a:pt x="1395" y="1459"/>
                      </a:lnTo>
                      <a:lnTo>
                        <a:pt x="1456" y="1397"/>
                      </a:lnTo>
                      <a:lnTo>
                        <a:pt x="1509" y="1331"/>
                      </a:lnTo>
                      <a:lnTo>
                        <a:pt x="1554" y="1257"/>
                      </a:lnTo>
                      <a:lnTo>
                        <a:pt x="1590" y="1178"/>
                      </a:lnTo>
                      <a:lnTo>
                        <a:pt x="1617" y="1095"/>
                      </a:lnTo>
                      <a:lnTo>
                        <a:pt x="1633" y="1008"/>
                      </a:lnTo>
                      <a:lnTo>
                        <a:pt x="1638" y="917"/>
                      </a:lnTo>
                      <a:lnTo>
                        <a:pt x="1633" y="827"/>
                      </a:lnTo>
                      <a:lnTo>
                        <a:pt x="1617" y="738"/>
                      </a:lnTo>
                      <a:lnTo>
                        <a:pt x="1590" y="655"/>
                      </a:lnTo>
                      <a:lnTo>
                        <a:pt x="1554" y="576"/>
                      </a:lnTo>
                      <a:lnTo>
                        <a:pt x="1509" y="504"/>
                      </a:lnTo>
                      <a:lnTo>
                        <a:pt x="1456" y="436"/>
                      </a:lnTo>
                      <a:lnTo>
                        <a:pt x="1395" y="376"/>
                      </a:lnTo>
                      <a:lnTo>
                        <a:pt x="1329" y="322"/>
                      </a:lnTo>
                      <a:lnTo>
                        <a:pt x="1255" y="277"/>
                      </a:lnTo>
                      <a:lnTo>
                        <a:pt x="1176" y="241"/>
                      </a:lnTo>
                      <a:lnTo>
                        <a:pt x="1093" y="216"/>
                      </a:lnTo>
                      <a:lnTo>
                        <a:pt x="1006" y="198"/>
                      </a:lnTo>
                      <a:lnTo>
                        <a:pt x="915" y="193"/>
                      </a:lnTo>
                      <a:close/>
                      <a:moveTo>
                        <a:pt x="915" y="0"/>
                      </a:moveTo>
                      <a:lnTo>
                        <a:pt x="1015" y="5"/>
                      </a:lnTo>
                      <a:lnTo>
                        <a:pt x="1111" y="22"/>
                      </a:lnTo>
                      <a:lnTo>
                        <a:pt x="1204" y="47"/>
                      </a:lnTo>
                      <a:lnTo>
                        <a:pt x="1293" y="83"/>
                      </a:lnTo>
                      <a:lnTo>
                        <a:pt x="1377" y="126"/>
                      </a:lnTo>
                      <a:lnTo>
                        <a:pt x="1456" y="178"/>
                      </a:lnTo>
                      <a:lnTo>
                        <a:pt x="1528" y="238"/>
                      </a:lnTo>
                      <a:lnTo>
                        <a:pt x="1595" y="304"/>
                      </a:lnTo>
                      <a:lnTo>
                        <a:pt x="1654" y="376"/>
                      </a:lnTo>
                      <a:lnTo>
                        <a:pt x="1707" y="456"/>
                      </a:lnTo>
                      <a:lnTo>
                        <a:pt x="1750" y="538"/>
                      </a:lnTo>
                      <a:lnTo>
                        <a:pt x="1784" y="628"/>
                      </a:lnTo>
                      <a:lnTo>
                        <a:pt x="1809" y="720"/>
                      </a:lnTo>
                      <a:lnTo>
                        <a:pt x="1825" y="818"/>
                      </a:lnTo>
                      <a:lnTo>
                        <a:pt x="1831" y="917"/>
                      </a:lnTo>
                      <a:lnTo>
                        <a:pt x="1825" y="1017"/>
                      </a:lnTo>
                      <a:lnTo>
                        <a:pt x="1809" y="1113"/>
                      </a:lnTo>
                      <a:lnTo>
                        <a:pt x="1784" y="1207"/>
                      </a:lnTo>
                      <a:lnTo>
                        <a:pt x="1750" y="1295"/>
                      </a:lnTo>
                      <a:lnTo>
                        <a:pt x="1707" y="1379"/>
                      </a:lnTo>
                      <a:lnTo>
                        <a:pt x="1654" y="1459"/>
                      </a:lnTo>
                      <a:lnTo>
                        <a:pt x="1595" y="1531"/>
                      </a:lnTo>
                      <a:lnTo>
                        <a:pt x="1528" y="1597"/>
                      </a:lnTo>
                      <a:lnTo>
                        <a:pt x="1456" y="1657"/>
                      </a:lnTo>
                      <a:lnTo>
                        <a:pt x="1377" y="1707"/>
                      </a:lnTo>
                      <a:lnTo>
                        <a:pt x="1293" y="1752"/>
                      </a:lnTo>
                      <a:lnTo>
                        <a:pt x="1204" y="1787"/>
                      </a:lnTo>
                      <a:lnTo>
                        <a:pt x="1111" y="1812"/>
                      </a:lnTo>
                      <a:lnTo>
                        <a:pt x="1015" y="1828"/>
                      </a:lnTo>
                      <a:lnTo>
                        <a:pt x="915" y="1833"/>
                      </a:lnTo>
                      <a:lnTo>
                        <a:pt x="816" y="1828"/>
                      </a:lnTo>
                      <a:lnTo>
                        <a:pt x="718" y="1812"/>
                      </a:lnTo>
                      <a:lnTo>
                        <a:pt x="627" y="1787"/>
                      </a:lnTo>
                      <a:lnTo>
                        <a:pt x="537" y="1752"/>
                      </a:lnTo>
                      <a:lnTo>
                        <a:pt x="454" y="1707"/>
                      </a:lnTo>
                      <a:lnTo>
                        <a:pt x="375" y="1657"/>
                      </a:lnTo>
                      <a:lnTo>
                        <a:pt x="303" y="1597"/>
                      </a:lnTo>
                      <a:lnTo>
                        <a:pt x="236" y="1531"/>
                      </a:lnTo>
                      <a:lnTo>
                        <a:pt x="177" y="1459"/>
                      </a:lnTo>
                      <a:lnTo>
                        <a:pt x="124" y="1379"/>
                      </a:lnTo>
                      <a:lnTo>
                        <a:pt x="81" y="1295"/>
                      </a:lnTo>
                      <a:lnTo>
                        <a:pt x="47" y="1207"/>
                      </a:lnTo>
                      <a:lnTo>
                        <a:pt x="20" y="1113"/>
                      </a:lnTo>
                      <a:lnTo>
                        <a:pt x="6" y="1017"/>
                      </a:lnTo>
                      <a:lnTo>
                        <a:pt x="0" y="917"/>
                      </a:lnTo>
                      <a:lnTo>
                        <a:pt x="6" y="818"/>
                      </a:lnTo>
                      <a:lnTo>
                        <a:pt x="20" y="720"/>
                      </a:lnTo>
                      <a:lnTo>
                        <a:pt x="47" y="628"/>
                      </a:lnTo>
                      <a:lnTo>
                        <a:pt x="81" y="538"/>
                      </a:lnTo>
                      <a:lnTo>
                        <a:pt x="124" y="456"/>
                      </a:lnTo>
                      <a:lnTo>
                        <a:pt x="177" y="376"/>
                      </a:lnTo>
                      <a:lnTo>
                        <a:pt x="236" y="304"/>
                      </a:lnTo>
                      <a:lnTo>
                        <a:pt x="303" y="238"/>
                      </a:lnTo>
                      <a:lnTo>
                        <a:pt x="375" y="178"/>
                      </a:lnTo>
                      <a:lnTo>
                        <a:pt x="454" y="126"/>
                      </a:lnTo>
                      <a:lnTo>
                        <a:pt x="537" y="83"/>
                      </a:lnTo>
                      <a:lnTo>
                        <a:pt x="627" y="47"/>
                      </a:lnTo>
                      <a:lnTo>
                        <a:pt x="718" y="22"/>
                      </a:lnTo>
                      <a:lnTo>
                        <a:pt x="816" y="5"/>
                      </a:lnTo>
                      <a:lnTo>
                        <a:pt x="915"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00">
                    <a:solidFill>
                      <a:schemeClr val="tx1">
                        <a:lumMod val="50000"/>
                      </a:schemeClr>
                    </a:solidFill>
                    <a:latin typeface="Calibri" panose="020F0502020204030204" pitchFamily="34" charset="0"/>
                    <a:cs typeface="Calibri" panose="020F0502020204030204" pitchFamily="34" charset="0"/>
                  </a:endParaRPr>
                </a:p>
              </p:txBody>
            </p:sp>
            <p:sp>
              <p:nvSpPr>
                <p:cNvPr id="13" name="Freeform 8">
                  <a:extLst>
                    <a:ext uri="{FF2B5EF4-FFF2-40B4-BE49-F238E27FC236}">
                      <a16:creationId xmlns:a16="http://schemas.microsoft.com/office/drawing/2014/main" id="{36CD19BF-549E-52C5-26CA-17A281CF50EF}"/>
                    </a:ext>
                  </a:extLst>
                </p:cNvPr>
                <p:cNvSpPr>
                  <a:spLocks noEditPoints="1"/>
                </p:cNvSpPr>
                <p:nvPr/>
              </p:nvSpPr>
              <p:spPr bwMode="auto">
                <a:xfrm>
                  <a:off x="2593" y="1220"/>
                  <a:ext cx="403" cy="404"/>
                </a:xfrm>
                <a:custGeom>
                  <a:avLst/>
                  <a:gdLst>
                    <a:gd name="T0" fmla="*/ 355 w 807"/>
                    <a:gd name="T1" fmla="*/ 198 h 807"/>
                    <a:gd name="T2" fmla="*/ 272 w 807"/>
                    <a:gd name="T3" fmla="*/ 240 h 807"/>
                    <a:gd name="T4" fmla="*/ 215 w 807"/>
                    <a:gd name="T5" fmla="*/ 312 h 807"/>
                    <a:gd name="T6" fmla="*/ 193 w 807"/>
                    <a:gd name="T7" fmla="*/ 404 h 807"/>
                    <a:gd name="T8" fmla="*/ 215 w 807"/>
                    <a:gd name="T9" fmla="*/ 497 h 807"/>
                    <a:gd name="T10" fmla="*/ 272 w 807"/>
                    <a:gd name="T11" fmla="*/ 569 h 807"/>
                    <a:gd name="T12" fmla="*/ 355 w 807"/>
                    <a:gd name="T13" fmla="*/ 611 h 807"/>
                    <a:gd name="T14" fmla="*/ 452 w 807"/>
                    <a:gd name="T15" fmla="*/ 611 h 807"/>
                    <a:gd name="T16" fmla="*/ 537 w 807"/>
                    <a:gd name="T17" fmla="*/ 569 h 807"/>
                    <a:gd name="T18" fmla="*/ 594 w 807"/>
                    <a:gd name="T19" fmla="*/ 497 h 807"/>
                    <a:gd name="T20" fmla="*/ 616 w 807"/>
                    <a:gd name="T21" fmla="*/ 404 h 807"/>
                    <a:gd name="T22" fmla="*/ 594 w 807"/>
                    <a:gd name="T23" fmla="*/ 312 h 807"/>
                    <a:gd name="T24" fmla="*/ 537 w 807"/>
                    <a:gd name="T25" fmla="*/ 240 h 807"/>
                    <a:gd name="T26" fmla="*/ 452 w 807"/>
                    <a:gd name="T27" fmla="*/ 198 h 807"/>
                    <a:gd name="T28" fmla="*/ 404 w 807"/>
                    <a:gd name="T29" fmla="*/ 0 h 807"/>
                    <a:gd name="T30" fmla="*/ 531 w 807"/>
                    <a:gd name="T31" fmla="*/ 22 h 807"/>
                    <a:gd name="T32" fmla="*/ 643 w 807"/>
                    <a:gd name="T33" fmla="*/ 78 h 807"/>
                    <a:gd name="T34" fmla="*/ 729 w 807"/>
                    <a:gd name="T35" fmla="*/ 166 h 807"/>
                    <a:gd name="T36" fmla="*/ 787 w 807"/>
                    <a:gd name="T37" fmla="*/ 276 h 807"/>
                    <a:gd name="T38" fmla="*/ 807 w 807"/>
                    <a:gd name="T39" fmla="*/ 404 h 807"/>
                    <a:gd name="T40" fmla="*/ 787 w 807"/>
                    <a:gd name="T41" fmla="*/ 531 h 807"/>
                    <a:gd name="T42" fmla="*/ 729 w 807"/>
                    <a:gd name="T43" fmla="*/ 643 h 807"/>
                    <a:gd name="T44" fmla="*/ 643 w 807"/>
                    <a:gd name="T45" fmla="*/ 730 h 807"/>
                    <a:gd name="T46" fmla="*/ 531 w 807"/>
                    <a:gd name="T47" fmla="*/ 787 h 807"/>
                    <a:gd name="T48" fmla="*/ 404 w 807"/>
                    <a:gd name="T49" fmla="*/ 807 h 807"/>
                    <a:gd name="T50" fmla="*/ 278 w 807"/>
                    <a:gd name="T51" fmla="*/ 787 h 807"/>
                    <a:gd name="T52" fmla="*/ 166 w 807"/>
                    <a:gd name="T53" fmla="*/ 730 h 807"/>
                    <a:gd name="T54" fmla="*/ 78 w 807"/>
                    <a:gd name="T55" fmla="*/ 643 h 807"/>
                    <a:gd name="T56" fmla="*/ 22 w 807"/>
                    <a:gd name="T57" fmla="*/ 531 h 807"/>
                    <a:gd name="T58" fmla="*/ 0 w 807"/>
                    <a:gd name="T59" fmla="*/ 404 h 807"/>
                    <a:gd name="T60" fmla="*/ 22 w 807"/>
                    <a:gd name="T61" fmla="*/ 276 h 807"/>
                    <a:gd name="T62" fmla="*/ 78 w 807"/>
                    <a:gd name="T63" fmla="*/ 166 h 807"/>
                    <a:gd name="T64" fmla="*/ 166 w 807"/>
                    <a:gd name="T65" fmla="*/ 78 h 807"/>
                    <a:gd name="T66" fmla="*/ 278 w 807"/>
                    <a:gd name="T67" fmla="*/ 22 h 807"/>
                    <a:gd name="T68" fmla="*/ 404 w 807"/>
                    <a:gd name="T69"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7" h="807">
                      <a:moveTo>
                        <a:pt x="404" y="193"/>
                      </a:moveTo>
                      <a:lnTo>
                        <a:pt x="355" y="198"/>
                      </a:lnTo>
                      <a:lnTo>
                        <a:pt x="312" y="215"/>
                      </a:lnTo>
                      <a:lnTo>
                        <a:pt x="272" y="240"/>
                      </a:lnTo>
                      <a:lnTo>
                        <a:pt x="240" y="272"/>
                      </a:lnTo>
                      <a:lnTo>
                        <a:pt x="215" y="312"/>
                      </a:lnTo>
                      <a:lnTo>
                        <a:pt x="198" y="355"/>
                      </a:lnTo>
                      <a:lnTo>
                        <a:pt x="193" y="404"/>
                      </a:lnTo>
                      <a:lnTo>
                        <a:pt x="198" y="452"/>
                      </a:lnTo>
                      <a:lnTo>
                        <a:pt x="215" y="497"/>
                      </a:lnTo>
                      <a:lnTo>
                        <a:pt x="240" y="537"/>
                      </a:lnTo>
                      <a:lnTo>
                        <a:pt x="272" y="569"/>
                      </a:lnTo>
                      <a:lnTo>
                        <a:pt x="312" y="595"/>
                      </a:lnTo>
                      <a:lnTo>
                        <a:pt x="355" y="611"/>
                      </a:lnTo>
                      <a:lnTo>
                        <a:pt x="404" y="616"/>
                      </a:lnTo>
                      <a:lnTo>
                        <a:pt x="452" y="611"/>
                      </a:lnTo>
                      <a:lnTo>
                        <a:pt x="497" y="595"/>
                      </a:lnTo>
                      <a:lnTo>
                        <a:pt x="537" y="569"/>
                      </a:lnTo>
                      <a:lnTo>
                        <a:pt x="569" y="537"/>
                      </a:lnTo>
                      <a:lnTo>
                        <a:pt x="594" y="497"/>
                      </a:lnTo>
                      <a:lnTo>
                        <a:pt x="611" y="452"/>
                      </a:lnTo>
                      <a:lnTo>
                        <a:pt x="616" y="404"/>
                      </a:lnTo>
                      <a:lnTo>
                        <a:pt x="611" y="355"/>
                      </a:lnTo>
                      <a:lnTo>
                        <a:pt x="594" y="312"/>
                      </a:lnTo>
                      <a:lnTo>
                        <a:pt x="569" y="272"/>
                      </a:lnTo>
                      <a:lnTo>
                        <a:pt x="537" y="240"/>
                      </a:lnTo>
                      <a:lnTo>
                        <a:pt x="497" y="215"/>
                      </a:lnTo>
                      <a:lnTo>
                        <a:pt x="452" y="198"/>
                      </a:lnTo>
                      <a:lnTo>
                        <a:pt x="404" y="193"/>
                      </a:lnTo>
                      <a:close/>
                      <a:moveTo>
                        <a:pt x="404" y="0"/>
                      </a:moveTo>
                      <a:lnTo>
                        <a:pt x="470" y="6"/>
                      </a:lnTo>
                      <a:lnTo>
                        <a:pt x="531" y="22"/>
                      </a:lnTo>
                      <a:lnTo>
                        <a:pt x="589" y="45"/>
                      </a:lnTo>
                      <a:lnTo>
                        <a:pt x="643" y="78"/>
                      </a:lnTo>
                      <a:lnTo>
                        <a:pt x="690" y="119"/>
                      </a:lnTo>
                      <a:lnTo>
                        <a:pt x="729" y="166"/>
                      </a:lnTo>
                      <a:lnTo>
                        <a:pt x="762" y="218"/>
                      </a:lnTo>
                      <a:lnTo>
                        <a:pt x="787" y="276"/>
                      </a:lnTo>
                      <a:lnTo>
                        <a:pt x="803" y="339"/>
                      </a:lnTo>
                      <a:lnTo>
                        <a:pt x="807" y="404"/>
                      </a:lnTo>
                      <a:lnTo>
                        <a:pt x="803" y="470"/>
                      </a:lnTo>
                      <a:lnTo>
                        <a:pt x="787" y="531"/>
                      </a:lnTo>
                      <a:lnTo>
                        <a:pt x="762" y="589"/>
                      </a:lnTo>
                      <a:lnTo>
                        <a:pt x="729" y="643"/>
                      </a:lnTo>
                      <a:lnTo>
                        <a:pt x="690" y="690"/>
                      </a:lnTo>
                      <a:lnTo>
                        <a:pt x="643" y="730"/>
                      </a:lnTo>
                      <a:lnTo>
                        <a:pt x="589" y="762"/>
                      </a:lnTo>
                      <a:lnTo>
                        <a:pt x="531" y="787"/>
                      </a:lnTo>
                      <a:lnTo>
                        <a:pt x="470" y="802"/>
                      </a:lnTo>
                      <a:lnTo>
                        <a:pt x="404" y="807"/>
                      </a:lnTo>
                      <a:lnTo>
                        <a:pt x="339" y="802"/>
                      </a:lnTo>
                      <a:lnTo>
                        <a:pt x="278" y="787"/>
                      </a:lnTo>
                      <a:lnTo>
                        <a:pt x="218" y="762"/>
                      </a:lnTo>
                      <a:lnTo>
                        <a:pt x="166" y="730"/>
                      </a:lnTo>
                      <a:lnTo>
                        <a:pt x="119" y="690"/>
                      </a:lnTo>
                      <a:lnTo>
                        <a:pt x="78" y="643"/>
                      </a:lnTo>
                      <a:lnTo>
                        <a:pt x="45" y="589"/>
                      </a:lnTo>
                      <a:lnTo>
                        <a:pt x="22" y="531"/>
                      </a:lnTo>
                      <a:lnTo>
                        <a:pt x="6" y="470"/>
                      </a:lnTo>
                      <a:lnTo>
                        <a:pt x="0" y="404"/>
                      </a:lnTo>
                      <a:lnTo>
                        <a:pt x="6" y="339"/>
                      </a:lnTo>
                      <a:lnTo>
                        <a:pt x="22" y="276"/>
                      </a:lnTo>
                      <a:lnTo>
                        <a:pt x="45" y="218"/>
                      </a:lnTo>
                      <a:lnTo>
                        <a:pt x="78" y="166"/>
                      </a:lnTo>
                      <a:lnTo>
                        <a:pt x="119" y="119"/>
                      </a:lnTo>
                      <a:lnTo>
                        <a:pt x="166" y="78"/>
                      </a:lnTo>
                      <a:lnTo>
                        <a:pt x="218" y="45"/>
                      </a:lnTo>
                      <a:lnTo>
                        <a:pt x="278" y="22"/>
                      </a:lnTo>
                      <a:lnTo>
                        <a:pt x="339" y="6"/>
                      </a:lnTo>
                      <a:lnTo>
                        <a:pt x="40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00">
                    <a:solidFill>
                      <a:schemeClr val="tx1">
                        <a:lumMod val="50000"/>
                      </a:schemeClr>
                    </a:solidFill>
                    <a:latin typeface="Calibri" panose="020F0502020204030204" pitchFamily="34" charset="0"/>
                    <a:cs typeface="Calibri" panose="020F0502020204030204" pitchFamily="34" charset="0"/>
                  </a:endParaRPr>
                </a:p>
              </p:txBody>
            </p:sp>
          </p:grpSp>
        </p:grpSp>
      </p:grpSp>
      <p:grpSp>
        <p:nvGrpSpPr>
          <p:cNvPr id="14" name="Group 13">
            <a:extLst>
              <a:ext uri="{FF2B5EF4-FFF2-40B4-BE49-F238E27FC236}">
                <a16:creationId xmlns:a16="http://schemas.microsoft.com/office/drawing/2014/main" id="{5105DEBE-90A6-8049-C17F-E72793E003C1}"/>
              </a:ext>
            </a:extLst>
          </p:cNvPr>
          <p:cNvGrpSpPr/>
          <p:nvPr/>
        </p:nvGrpSpPr>
        <p:grpSpPr>
          <a:xfrm>
            <a:off x="567797" y="2771606"/>
            <a:ext cx="2764758" cy="677537"/>
            <a:chOff x="1365133" y="3357299"/>
            <a:chExt cx="3686344" cy="903383"/>
          </a:xfrm>
        </p:grpSpPr>
        <p:sp>
          <p:nvSpPr>
            <p:cNvPr id="15" name="TextBox 14">
              <a:extLst>
                <a:ext uri="{FF2B5EF4-FFF2-40B4-BE49-F238E27FC236}">
                  <a16:creationId xmlns:a16="http://schemas.microsoft.com/office/drawing/2014/main" id="{66EAE212-D025-7138-DE40-7D07B2C052C5}"/>
                </a:ext>
              </a:extLst>
            </p:cNvPr>
            <p:cNvSpPr txBox="1"/>
            <p:nvPr/>
          </p:nvSpPr>
          <p:spPr>
            <a:xfrm>
              <a:off x="2297618" y="3412139"/>
              <a:ext cx="2753859" cy="779700"/>
            </a:xfrm>
            <a:prstGeom prst="rect">
              <a:avLst/>
            </a:prstGeom>
            <a:noFill/>
          </p:spPr>
          <p:txBody>
            <a:bodyPr wrap="square" rtlCol="0">
              <a:spAutoFit/>
            </a:bodyPr>
            <a:lstStyle/>
            <a:p>
              <a:r>
                <a:rPr lang="en-US" sz="1600" spc="-113" dirty="0">
                  <a:solidFill>
                    <a:schemeClr val="tx1">
                      <a:lumMod val="50000"/>
                    </a:schemeClr>
                  </a:solidFill>
                  <a:latin typeface="Calibri" panose="020F0502020204030204" pitchFamily="34" charset="0"/>
                  <a:cs typeface="Calibri" panose="020F0502020204030204" pitchFamily="34" charset="0"/>
                </a:rPr>
                <a:t>Internal Admin Systems to organize work</a:t>
              </a:r>
            </a:p>
          </p:txBody>
        </p:sp>
        <p:grpSp>
          <p:nvGrpSpPr>
            <p:cNvPr id="16" name="Group 15">
              <a:extLst>
                <a:ext uri="{FF2B5EF4-FFF2-40B4-BE49-F238E27FC236}">
                  <a16:creationId xmlns:a16="http://schemas.microsoft.com/office/drawing/2014/main" id="{BECFD895-D0D7-C343-40C9-9846E77C70CD}"/>
                </a:ext>
              </a:extLst>
            </p:cNvPr>
            <p:cNvGrpSpPr/>
            <p:nvPr/>
          </p:nvGrpSpPr>
          <p:grpSpPr>
            <a:xfrm>
              <a:off x="1365133" y="3357299"/>
              <a:ext cx="870332" cy="903383"/>
              <a:chOff x="1365133" y="3357299"/>
              <a:chExt cx="870332" cy="903383"/>
            </a:xfrm>
          </p:grpSpPr>
          <p:sp>
            <p:nvSpPr>
              <p:cNvPr id="17" name="Oval 16">
                <a:extLst>
                  <a:ext uri="{FF2B5EF4-FFF2-40B4-BE49-F238E27FC236}">
                    <a16:creationId xmlns:a16="http://schemas.microsoft.com/office/drawing/2014/main" id="{5614F987-6180-53A8-F398-431DD75ED484}"/>
                  </a:ext>
                </a:extLst>
              </p:cNvPr>
              <p:cNvSpPr/>
              <p:nvPr/>
            </p:nvSpPr>
            <p:spPr>
              <a:xfrm>
                <a:off x="1365133" y="3357299"/>
                <a:ext cx="870332" cy="903383"/>
              </a:xfrm>
              <a:prstGeom prst="ellipse">
                <a:avLst/>
              </a:prstGeom>
              <a:solidFill>
                <a:srgbClr val="EF413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200">
                  <a:solidFill>
                    <a:schemeClr val="tx1">
                      <a:lumMod val="50000"/>
                    </a:schemeClr>
                  </a:solidFill>
                  <a:latin typeface="Calibri" panose="020F0502020204030204" pitchFamily="34" charset="0"/>
                  <a:cs typeface="Calibri" panose="020F0502020204030204" pitchFamily="34" charset="0"/>
                </a:endParaRPr>
              </a:p>
            </p:txBody>
          </p:sp>
          <p:sp>
            <p:nvSpPr>
              <p:cNvPr id="18" name="Freeform 21">
                <a:extLst>
                  <a:ext uri="{FF2B5EF4-FFF2-40B4-BE49-F238E27FC236}">
                    <a16:creationId xmlns:a16="http://schemas.microsoft.com/office/drawing/2014/main" id="{CAAB73E2-BEBE-1802-4BD3-0E9D50FB1F96}"/>
                  </a:ext>
                </a:extLst>
              </p:cNvPr>
              <p:cNvSpPr>
                <a:spLocks noEditPoints="1"/>
              </p:cNvSpPr>
              <p:nvPr/>
            </p:nvSpPr>
            <p:spPr bwMode="auto">
              <a:xfrm>
                <a:off x="1523145" y="3626280"/>
                <a:ext cx="546511" cy="365419"/>
              </a:xfrm>
              <a:custGeom>
                <a:avLst/>
                <a:gdLst>
                  <a:gd name="T0" fmla="*/ 5225 w 5931"/>
                  <a:gd name="T1" fmla="*/ 3369 h 4286"/>
                  <a:gd name="T2" fmla="*/ 4847 w 5931"/>
                  <a:gd name="T3" fmla="*/ 3265 h 4286"/>
                  <a:gd name="T4" fmla="*/ 4001 w 5931"/>
                  <a:gd name="T5" fmla="*/ 3768 h 4286"/>
                  <a:gd name="T6" fmla="*/ 3290 w 5931"/>
                  <a:gd name="T7" fmla="*/ 3092 h 4286"/>
                  <a:gd name="T8" fmla="*/ 2007 w 5931"/>
                  <a:gd name="T9" fmla="*/ 3313 h 4286"/>
                  <a:gd name="T10" fmla="*/ 1343 w 5931"/>
                  <a:gd name="T11" fmla="*/ 3006 h 4286"/>
                  <a:gd name="T12" fmla="*/ 724 w 5931"/>
                  <a:gd name="T13" fmla="*/ 3251 h 4286"/>
                  <a:gd name="T14" fmla="*/ 2714 w 5931"/>
                  <a:gd name="T15" fmla="*/ 2961 h 4286"/>
                  <a:gd name="T16" fmla="*/ 1582 w 5931"/>
                  <a:gd name="T17" fmla="*/ 2983 h 4286"/>
                  <a:gd name="T18" fmla="*/ 1955 w 5931"/>
                  <a:gd name="T19" fmla="*/ 3116 h 4286"/>
                  <a:gd name="T20" fmla="*/ 2174 w 5931"/>
                  <a:gd name="T21" fmla="*/ 2681 h 4286"/>
                  <a:gd name="T22" fmla="*/ 3789 w 5931"/>
                  <a:gd name="T23" fmla="*/ 2754 h 4286"/>
                  <a:gd name="T24" fmla="*/ 3613 w 5931"/>
                  <a:gd name="T25" fmla="*/ 3355 h 4286"/>
                  <a:gd name="T26" fmla="*/ 4460 w 5931"/>
                  <a:gd name="T27" fmla="*/ 3461 h 4286"/>
                  <a:gd name="T28" fmla="*/ 4462 w 5931"/>
                  <a:gd name="T29" fmla="*/ 2844 h 4286"/>
                  <a:gd name="T30" fmla="*/ 1694 w 5931"/>
                  <a:gd name="T31" fmla="*/ 1568 h 4286"/>
                  <a:gd name="T32" fmla="*/ 1222 w 5931"/>
                  <a:gd name="T33" fmla="*/ 2024 h 4286"/>
                  <a:gd name="T34" fmla="*/ 1922 w 5931"/>
                  <a:gd name="T35" fmla="*/ 2557 h 4286"/>
                  <a:gd name="T36" fmla="*/ 2461 w 5931"/>
                  <a:gd name="T37" fmla="*/ 1782 h 4286"/>
                  <a:gd name="T38" fmla="*/ 1780 w 5931"/>
                  <a:gd name="T39" fmla="*/ 1570 h 4286"/>
                  <a:gd name="T40" fmla="*/ 3600 w 5931"/>
                  <a:gd name="T41" fmla="*/ 1798 h 4286"/>
                  <a:gd name="T42" fmla="*/ 3928 w 5931"/>
                  <a:gd name="T43" fmla="*/ 2436 h 4286"/>
                  <a:gd name="T44" fmla="*/ 4691 w 5931"/>
                  <a:gd name="T45" fmla="*/ 2003 h 4286"/>
                  <a:gd name="T46" fmla="*/ 3991 w 5931"/>
                  <a:gd name="T47" fmla="*/ 915 h 4286"/>
                  <a:gd name="T48" fmla="*/ 3186 w 5931"/>
                  <a:gd name="T49" fmla="*/ 1575 h 4286"/>
                  <a:gd name="T50" fmla="*/ 3044 w 5931"/>
                  <a:gd name="T51" fmla="*/ 2661 h 4286"/>
                  <a:gd name="T52" fmla="*/ 3503 w 5931"/>
                  <a:gd name="T53" fmla="*/ 2778 h 4286"/>
                  <a:gd name="T54" fmla="*/ 3523 w 5931"/>
                  <a:gd name="T55" fmla="*/ 2416 h 4286"/>
                  <a:gd name="T56" fmla="*/ 3337 w 5931"/>
                  <a:gd name="T57" fmla="*/ 1645 h 4286"/>
                  <a:gd name="T58" fmla="*/ 4367 w 5931"/>
                  <a:gd name="T59" fmla="*/ 1293 h 4286"/>
                  <a:gd name="T60" fmla="*/ 4869 w 5931"/>
                  <a:gd name="T61" fmla="*/ 1611 h 4286"/>
                  <a:gd name="T62" fmla="*/ 4522 w 5931"/>
                  <a:gd name="T63" fmla="*/ 2528 h 4286"/>
                  <a:gd name="T64" fmla="*/ 4763 w 5931"/>
                  <a:gd name="T65" fmla="*/ 2810 h 4286"/>
                  <a:gd name="T66" fmla="*/ 5101 w 5931"/>
                  <a:gd name="T67" fmla="*/ 2564 h 4286"/>
                  <a:gd name="T68" fmla="*/ 4937 w 5931"/>
                  <a:gd name="T69" fmla="*/ 1406 h 4286"/>
                  <a:gd name="T70" fmla="*/ 1796 w 5931"/>
                  <a:gd name="T71" fmla="*/ 899 h 4286"/>
                  <a:gd name="T72" fmla="*/ 1274 w 5931"/>
                  <a:gd name="T73" fmla="*/ 1050 h 4286"/>
                  <a:gd name="T74" fmla="*/ 1161 w 5931"/>
                  <a:gd name="T75" fmla="*/ 1456 h 4286"/>
                  <a:gd name="T76" fmla="*/ 2194 w 5931"/>
                  <a:gd name="T77" fmla="*/ 1444 h 4286"/>
                  <a:gd name="T78" fmla="*/ 2549 w 5931"/>
                  <a:gd name="T79" fmla="*/ 1167 h 4286"/>
                  <a:gd name="T80" fmla="*/ 1928 w 5931"/>
                  <a:gd name="T81" fmla="*/ 910 h 4286"/>
                  <a:gd name="T82" fmla="*/ 207 w 5931"/>
                  <a:gd name="T83" fmla="*/ 4040 h 4286"/>
                  <a:gd name="T84" fmla="*/ 689 w 5931"/>
                  <a:gd name="T85" fmla="*/ 2934 h 4286"/>
                  <a:gd name="T86" fmla="*/ 1314 w 5931"/>
                  <a:gd name="T87" fmla="*/ 2628 h 4286"/>
                  <a:gd name="T88" fmla="*/ 1015 w 5931"/>
                  <a:gd name="T89" fmla="*/ 1832 h 4286"/>
                  <a:gd name="T90" fmla="*/ 963 w 5931"/>
                  <a:gd name="T91" fmla="*/ 1122 h 4286"/>
                  <a:gd name="T92" fmla="*/ 1575 w 5931"/>
                  <a:gd name="T93" fmla="*/ 734 h 4286"/>
                  <a:gd name="T94" fmla="*/ 2381 w 5931"/>
                  <a:gd name="T95" fmla="*/ 800 h 4286"/>
                  <a:gd name="T96" fmla="*/ 2725 w 5931"/>
                  <a:gd name="T97" fmla="*/ 1072 h 4286"/>
                  <a:gd name="T98" fmla="*/ 2630 w 5931"/>
                  <a:gd name="T99" fmla="*/ 2127 h 4286"/>
                  <a:gd name="T100" fmla="*/ 2417 w 5931"/>
                  <a:gd name="T101" fmla="*/ 2661 h 4286"/>
                  <a:gd name="T102" fmla="*/ 2817 w 5931"/>
                  <a:gd name="T103" fmla="*/ 2668 h 4286"/>
                  <a:gd name="T104" fmla="*/ 2972 w 5931"/>
                  <a:gd name="T105" fmla="*/ 1999 h 4286"/>
                  <a:gd name="T106" fmla="*/ 3559 w 5931"/>
                  <a:gd name="T107" fmla="*/ 843 h 4286"/>
                  <a:gd name="T108" fmla="*/ 4804 w 5931"/>
                  <a:gd name="T109" fmla="*/ 955 h 4286"/>
                  <a:gd name="T110" fmla="*/ 5220 w 5931"/>
                  <a:gd name="T111" fmla="*/ 2188 h 4286"/>
                  <a:gd name="T112" fmla="*/ 5384 w 5931"/>
                  <a:gd name="T113" fmla="*/ 2686 h 4286"/>
                  <a:gd name="T114" fmla="*/ 5261 w 5931"/>
                  <a:gd name="T115" fmla="*/ 2907 h 4286"/>
                  <a:gd name="T116" fmla="*/ 5684 w 5931"/>
                  <a:gd name="T117" fmla="*/ 4079 h 4286"/>
                  <a:gd name="T118" fmla="*/ 301 w 5931"/>
                  <a:gd name="T119" fmla="*/ 193 h 4286"/>
                  <a:gd name="T120" fmla="*/ 5931 w 5931"/>
                  <a:gd name="T121" fmla="*/ 3986 h 4286"/>
                  <a:gd name="T122" fmla="*/ 196 w 5931"/>
                  <a:gd name="T123" fmla="*/ 4266 h 4286"/>
                  <a:gd name="T124" fmla="*/ 70 w 5931"/>
                  <a:gd name="T125" fmla="*/ 108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931" h="4286">
                    <a:moveTo>
                      <a:pt x="3199" y="2993"/>
                    </a:moveTo>
                    <a:lnTo>
                      <a:pt x="3148" y="3026"/>
                    </a:lnTo>
                    <a:lnTo>
                      <a:pt x="3101" y="3064"/>
                    </a:lnTo>
                    <a:lnTo>
                      <a:pt x="3060" y="3107"/>
                    </a:lnTo>
                    <a:lnTo>
                      <a:pt x="3026" y="3155"/>
                    </a:lnTo>
                    <a:lnTo>
                      <a:pt x="2997" y="3206"/>
                    </a:lnTo>
                    <a:lnTo>
                      <a:pt x="2977" y="3259"/>
                    </a:lnTo>
                    <a:lnTo>
                      <a:pt x="2963" y="3313"/>
                    </a:lnTo>
                    <a:lnTo>
                      <a:pt x="2959" y="3369"/>
                    </a:lnTo>
                    <a:lnTo>
                      <a:pt x="2959" y="4094"/>
                    </a:lnTo>
                    <a:lnTo>
                      <a:pt x="5225" y="4094"/>
                    </a:lnTo>
                    <a:lnTo>
                      <a:pt x="5225" y="3369"/>
                    </a:lnTo>
                    <a:lnTo>
                      <a:pt x="5222" y="3313"/>
                    </a:lnTo>
                    <a:lnTo>
                      <a:pt x="5209" y="3259"/>
                    </a:lnTo>
                    <a:lnTo>
                      <a:pt x="5188" y="3206"/>
                    </a:lnTo>
                    <a:lnTo>
                      <a:pt x="5159" y="3155"/>
                    </a:lnTo>
                    <a:lnTo>
                      <a:pt x="5125" y="3107"/>
                    </a:lnTo>
                    <a:lnTo>
                      <a:pt x="5083" y="3064"/>
                    </a:lnTo>
                    <a:lnTo>
                      <a:pt x="5038" y="3026"/>
                    </a:lnTo>
                    <a:lnTo>
                      <a:pt x="4986" y="2993"/>
                    </a:lnTo>
                    <a:lnTo>
                      <a:pt x="4905" y="3002"/>
                    </a:lnTo>
                    <a:lnTo>
                      <a:pt x="4896" y="3092"/>
                    </a:lnTo>
                    <a:lnTo>
                      <a:pt x="4876" y="3180"/>
                    </a:lnTo>
                    <a:lnTo>
                      <a:pt x="4847" y="3265"/>
                    </a:lnTo>
                    <a:lnTo>
                      <a:pt x="4810" y="3344"/>
                    </a:lnTo>
                    <a:lnTo>
                      <a:pt x="4765" y="3418"/>
                    </a:lnTo>
                    <a:lnTo>
                      <a:pt x="4712" y="3486"/>
                    </a:lnTo>
                    <a:lnTo>
                      <a:pt x="4653" y="3549"/>
                    </a:lnTo>
                    <a:lnTo>
                      <a:pt x="4588" y="3606"/>
                    </a:lnTo>
                    <a:lnTo>
                      <a:pt x="4516" y="3655"/>
                    </a:lnTo>
                    <a:lnTo>
                      <a:pt x="4441" y="3696"/>
                    </a:lnTo>
                    <a:lnTo>
                      <a:pt x="4358" y="3729"/>
                    </a:lnTo>
                    <a:lnTo>
                      <a:pt x="4273" y="3754"/>
                    </a:lnTo>
                    <a:lnTo>
                      <a:pt x="4185" y="3768"/>
                    </a:lnTo>
                    <a:lnTo>
                      <a:pt x="4093" y="3774"/>
                    </a:lnTo>
                    <a:lnTo>
                      <a:pt x="4001" y="3768"/>
                    </a:lnTo>
                    <a:lnTo>
                      <a:pt x="3911" y="3754"/>
                    </a:lnTo>
                    <a:lnTo>
                      <a:pt x="3827" y="3729"/>
                    </a:lnTo>
                    <a:lnTo>
                      <a:pt x="3746" y="3696"/>
                    </a:lnTo>
                    <a:lnTo>
                      <a:pt x="3668" y="3655"/>
                    </a:lnTo>
                    <a:lnTo>
                      <a:pt x="3596" y="3606"/>
                    </a:lnTo>
                    <a:lnTo>
                      <a:pt x="3532" y="3549"/>
                    </a:lnTo>
                    <a:lnTo>
                      <a:pt x="3472" y="3486"/>
                    </a:lnTo>
                    <a:lnTo>
                      <a:pt x="3420" y="3418"/>
                    </a:lnTo>
                    <a:lnTo>
                      <a:pt x="3375" y="3344"/>
                    </a:lnTo>
                    <a:lnTo>
                      <a:pt x="3337" y="3265"/>
                    </a:lnTo>
                    <a:lnTo>
                      <a:pt x="3308" y="3180"/>
                    </a:lnTo>
                    <a:lnTo>
                      <a:pt x="3290" y="3092"/>
                    </a:lnTo>
                    <a:lnTo>
                      <a:pt x="3280" y="3002"/>
                    </a:lnTo>
                    <a:lnTo>
                      <a:pt x="3199" y="2993"/>
                    </a:lnTo>
                    <a:close/>
                    <a:moveTo>
                      <a:pt x="2471" y="2860"/>
                    </a:moveTo>
                    <a:lnTo>
                      <a:pt x="2428" y="2904"/>
                    </a:lnTo>
                    <a:lnTo>
                      <a:pt x="2383" y="2954"/>
                    </a:lnTo>
                    <a:lnTo>
                      <a:pt x="2335" y="3006"/>
                    </a:lnTo>
                    <a:lnTo>
                      <a:pt x="2281" y="3065"/>
                    </a:lnTo>
                    <a:lnTo>
                      <a:pt x="2227" y="3123"/>
                    </a:lnTo>
                    <a:lnTo>
                      <a:pt x="2173" y="3179"/>
                    </a:lnTo>
                    <a:lnTo>
                      <a:pt x="2119" y="3229"/>
                    </a:lnTo>
                    <a:lnTo>
                      <a:pt x="2063" y="3276"/>
                    </a:lnTo>
                    <a:lnTo>
                      <a:pt x="2007" y="3313"/>
                    </a:lnTo>
                    <a:lnTo>
                      <a:pt x="1951" y="3342"/>
                    </a:lnTo>
                    <a:lnTo>
                      <a:pt x="1895" y="3360"/>
                    </a:lnTo>
                    <a:lnTo>
                      <a:pt x="1838" y="3367"/>
                    </a:lnTo>
                    <a:lnTo>
                      <a:pt x="1782" y="3360"/>
                    </a:lnTo>
                    <a:lnTo>
                      <a:pt x="1724" y="3342"/>
                    </a:lnTo>
                    <a:lnTo>
                      <a:pt x="1669" y="3313"/>
                    </a:lnTo>
                    <a:lnTo>
                      <a:pt x="1613" y="3276"/>
                    </a:lnTo>
                    <a:lnTo>
                      <a:pt x="1559" y="3229"/>
                    </a:lnTo>
                    <a:lnTo>
                      <a:pt x="1503" y="3179"/>
                    </a:lnTo>
                    <a:lnTo>
                      <a:pt x="1449" y="3123"/>
                    </a:lnTo>
                    <a:lnTo>
                      <a:pt x="1395" y="3065"/>
                    </a:lnTo>
                    <a:lnTo>
                      <a:pt x="1343" y="3006"/>
                    </a:lnTo>
                    <a:lnTo>
                      <a:pt x="1294" y="2954"/>
                    </a:lnTo>
                    <a:lnTo>
                      <a:pt x="1247" y="2904"/>
                    </a:lnTo>
                    <a:lnTo>
                      <a:pt x="1204" y="2860"/>
                    </a:lnTo>
                    <a:lnTo>
                      <a:pt x="1017" y="2938"/>
                    </a:lnTo>
                    <a:lnTo>
                      <a:pt x="1010" y="2941"/>
                    </a:lnTo>
                    <a:lnTo>
                      <a:pt x="956" y="2965"/>
                    </a:lnTo>
                    <a:lnTo>
                      <a:pt x="905" y="2997"/>
                    </a:lnTo>
                    <a:lnTo>
                      <a:pt x="857" y="3037"/>
                    </a:lnTo>
                    <a:lnTo>
                      <a:pt x="815" y="3083"/>
                    </a:lnTo>
                    <a:lnTo>
                      <a:pt x="778" y="3135"/>
                    </a:lnTo>
                    <a:lnTo>
                      <a:pt x="747" y="3191"/>
                    </a:lnTo>
                    <a:lnTo>
                      <a:pt x="724" y="3251"/>
                    </a:lnTo>
                    <a:lnTo>
                      <a:pt x="709" y="3310"/>
                    </a:lnTo>
                    <a:lnTo>
                      <a:pt x="704" y="3369"/>
                    </a:lnTo>
                    <a:lnTo>
                      <a:pt x="704" y="4094"/>
                    </a:lnTo>
                    <a:lnTo>
                      <a:pt x="2767" y="4094"/>
                    </a:lnTo>
                    <a:lnTo>
                      <a:pt x="2767" y="3369"/>
                    </a:lnTo>
                    <a:lnTo>
                      <a:pt x="2772" y="3292"/>
                    </a:lnTo>
                    <a:lnTo>
                      <a:pt x="2788" y="3216"/>
                    </a:lnTo>
                    <a:lnTo>
                      <a:pt x="2815" y="3141"/>
                    </a:lnTo>
                    <a:lnTo>
                      <a:pt x="2851" y="3071"/>
                    </a:lnTo>
                    <a:lnTo>
                      <a:pt x="2808" y="3028"/>
                    </a:lnTo>
                    <a:lnTo>
                      <a:pt x="2763" y="2990"/>
                    </a:lnTo>
                    <a:lnTo>
                      <a:pt x="2714" y="2961"/>
                    </a:lnTo>
                    <a:lnTo>
                      <a:pt x="2666" y="2941"/>
                    </a:lnTo>
                    <a:lnTo>
                      <a:pt x="2659" y="2938"/>
                    </a:lnTo>
                    <a:lnTo>
                      <a:pt x="2471" y="2860"/>
                    </a:lnTo>
                    <a:close/>
                    <a:moveTo>
                      <a:pt x="1501" y="2681"/>
                    </a:moveTo>
                    <a:lnTo>
                      <a:pt x="1483" y="2718"/>
                    </a:lnTo>
                    <a:lnTo>
                      <a:pt x="1463" y="2753"/>
                    </a:lnTo>
                    <a:lnTo>
                      <a:pt x="1442" y="2781"/>
                    </a:lnTo>
                    <a:lnTo>
                      <a:pt x="1418" y="2806"/>
                    </a:lnTo>
                    <a:lnTo>
                      <a:pt x="1485" y="2878"/>
                    </a:lnTo>
                    <a:lnTo>
                      <a:pt x="1516" y="2913"/>
                    </a:lnTo>
                    <a:lnTo>
                      <a:pt x="1548" y="2947"/>
                    </a:lnTo>
                    <a:lnTo>
                      <a:pt x="1582" y="2983"/>
                    </a:lnTo>
                    <a:lnTo>
                      <a:pt x="1616" y="3020"/>
                    </a:lnTo>
                    <a:lnTo>
                      <a:pt x="1652" y="3055"/>
                    </a:lnTo>
                    <a:lnTo>
                      <a:pt x="1687" y="3087"/>
                    </a:lnTo>
                    <a:lnTo>
                      <a:pt x="1721" y="3116"/>
                    </a:lnTo>
                    <a:lnTo>
                      <a:pt x="1753" y="3139"/>
                    </a:lnTo>
                    <a:lnTo>
                      <a:pt x="1784" y="3159"/>
                    </a:lnTo>
                    <a:lnTo>
                      <a:pt x="1813" y="3171"/>
                    </a:lnTo>
                    <a:lnTo>
                      <a:pt x="1838" y="3175"/>
                    </a:lnTo>
                    <a:lnTo>
                      <a:pt x="1863" y="3171"/>
                    </a:lnTo>
                    <a:lnTo>
                      <a:pt x="1892" y="3159"/>
                    </a:lnTo>
                    <a:lnTo>
                      <a:pt x="1922" y="3139"/>
                    </a:lnTo>
                    <a:lnTo>
                      <a:pt x="1955" y="3116"/>
                    </a:lnTo>
                    <a:lnTo>
                      <a:pt x="1989" y="3087"/>
                    </a:lnTo>
                    <a:lnTo>
                      <a:pt x="2025" y="3055"/>
                    </a:lnTo>
                    <a:lnTo>
                      <a:pt x="2059" y="3019"/>
                    </a:lnTo>
                    <a:lnTo>
                      <a:pt x="2095" y="2983"/>
                    </a:lnTo>
                    <a:lnTo>
                      <a:pt x="2129" y="2947"/>
                    </a:lnTo>
                    <a:lnTo>
                      <a:pt x="2162" y="2913"/>
                    </a:lnTo>
                    <a:lnTo>
                      <a:pt x="2191" y="2878"/>
                    </a:lnTo>
                    <a:lnTo>
                      <a:pt x="2257" y="2806"/>
                    </a:lnTo>
                    <a:lnTo>
                      <a:pt x="2236" y="2781"/>
                    </a:lnTo>
                    <a:lnTo>
                      <a:pt x="2212" y="2753"/>
                    </a:lnTo>
                    <a:lnTo>
                      <a:pt x="2192" y="2718"/>
                    </a:lnTo>
                    <a:lnTo>
                      <a:pt x="2174" y="2681"/>
                    </a:lnTo>
                    <a:lnTo>
                      <a:pt x="2097" y="2711"/>
                    </a:lnTo>
                    <a:lnTo>
                      <a:pt x="2014" y="2735"/>
                    </a:lnTo>
                    <a:lnTo>
                      <a:pt x="1928" y="2749"/>
                    </a:lnTo>
                    <a:lnTo>
                      <a:pt x="1838" y="2754"/>
                    </a:lnTo>
                    <a:lnTo>
                      <a:pt x="1750" y="2749"/>
                    </a:lnTo>
                    <a:lnTo>
                      <a:pt x="1663" y="2735"/>
                    </a:lnTo>
                    <a:lnTo>
                      <a:pt x="1580" y="2711"/>
                    </a:lnTo>
                    <a:lnTo>
                      <a:pt x="1501" y="2681"/>
                    </a:lnTo>
                    <a:close/>
                    <a:moveTo>
                      <a:pt x="3847" y="2612"/>
                    </a:moveTo>
                    <a:lnTo>
                      <a:pt x="3834" y="2659"/>
                    </a:lnTo>
                    <a:lnTo>
                      <a:pt x="3814" y="2708"/>
                    </a:lnTo>
                    <a:lnTo>
                      <a:pt x="3789" y="2754"/>
                    </a:lnTo>
                    <a:lnTo>
                      <a:pt x="3758" y="2801"/>
                    </a:lnTo>
                    <a:lnTo>
                      <a:pt x="3722" y="2844"/>
                    </a:lnTo>
                    <a:lnTo>
                      <a:pt x="3681" y="2886"/>
                    </a:lnTo>
                    <a:lnTo>
                      <a:pt x="3636" y="2922"/>
                    </a:lnTo>
                    <a:lnTo>
                      <a:pt x="3586" y="2952"/>
                    </a:lnTo>
                    <a:lnTo>
                      <a:pt x="3532" y="2977"/>
                    </a:lnTo>
                    <a:lnTo>
                      <a:pt x="3472" y="2995"/>
                    </a:lnTo>
                    <a:lnTo>
                      <a:pt x="3481" y="3076"/>
                    </a:lnTo>
                    <a:lnTo>
                      <a:pt x="3501" y="3152"/>
                    </a:lnTo>
                    <a:lnTo>
                      <a:pt x="3530" y="3225"/>
                    </a:lnTo>
                    <a:lnTo>
                      <a:pt x="3568" y="3294"/>
                    </a:lnTo>
                    <a:lnTo>
                      <a:pt x="3613" y="3355"/>
                    </a:lnTo>
                    <a:lnTo>
                      <a:pt x="3665" y="3411"/>
                    </a:lnTo>
                    <a:lnTo>
                      <a:pt x="3724" y="3461"/>
                    </a:lnTo>
                    <a:lnTo>
                      <a:pt x="3789" y="3502"/>
                    </a:lnTo>
                    <a:lnTo>
                      <a:pt x="3859" y="3536"/>
                    </a:lnTo>
                    <a:lnTo>
                      <a:pt x="3933" y="3562"/>
                    </a:lnTo>
                    <a:lnTo>
                      <a:pt x="4010" y="3578"/>
                    </a:lnTo>
                    <a:lnTo>
                      <a:pt x="4093" y="3583"/>
                    </a:lnTo>
                    <a:lnTo>
                      <a:pt x="4174" y="3578"/>
                    </a:lnTo>
                    <a:lnTo>
                      <a:pt x="4252" y="3562"/>
                    </a:lnTo>
                    <a:lnTo>
                      <a:pt x="4327" y="3536"/>
                    </a:lnTo>
                    <a:lnTo>
                      <a:pt x="4397" y="3502"/>
                    </a:lnTo>
                    <a:lnTo>
                      <a:pt x="4460" y="3461"/>
                    </a:lnTo>
                    <a:lnTo>
                      <a:pt x="4520" y="3411"/>
                    </a:lnTo>
                    <a:lnTo>
                      <a:pt x="4572" y="3355"/>
                    </a:lnTo>
                    <a:lnTo>
                      <a:pt x="4617" y="3294"/>
                    </a:lnTo>
                    <a:lnTo>
                      <a:pt x="4655" y="3225"/>
                    </a:lnTo>
                    <a:lnTo>
                      <a:pt x="4684" y="3152"/>
                    </a:lnTo>
                    <a:lnTo>
                      <a:pt x="4703" y="3076"/>
                    </a:lnTo>
                    <a:lnTo>
                      <a:pt x="4712" y="2995"/>
                    </a:lnTo>
                    <a:lnTo>
                      <a:pt x="4655" y="2977"/>
                    </a:lnTo>
                    <a:lnTo>
                      <a:pt x="4599" y="2952"/>
                    </a:lnTo>
                    <a:lnTo>
                      <a:pt x="4549" y="2922"/>
                    </a:lnTo>
                    <a:lnTo>
                      <a:pt x="4504" y="2886"/>
                    </a:lnTo>
                    <a:lnTo>
                      <a:pt x="4462" y="2844"/>
                    </a:lnTo>
                    <a:lnTo>
                      <a:pt x="4426" y="2801"/>
                    </a:lnTo>
                    <a:lnTo>
                      <a:pt x="4396" y="2754"/>
                    </a:lnTo>
                    <a:lnTo>
                      <a:pt x="4370" y="2708"/>
                    </a:lnTo>
                    <a:lnTo>
                      <a:pt x="4351" y="2659"/>
                    </a:lnTo>
                    <a:lnTo>
                      <a:pt x="4338" y="2612"/>
                    </a:lnTo>
                    <a:lnTo>
                      <a:pt x="4259" y="2634"/>
                    </a:lnTo>
                    <a:lnTo>
                      <a:pt x="4178" y="2646"/>
                    </a:lnTo>
                    <a:lnTo>
                      <a:pt x="4093" y="2650"/>
                    </a:lnTo>
                    <a:lnTo>
                      <a:pt x="4009" y="2646"/>
                    </a:lnTo>
                    <a:lnTo>
                      <a:pt x="3926" y="2634"/>
                    </a:lnTo>
                    <a:lnTo>
                      <a:pt x="3847" y="2612"/>
                    </a:lnTo>
                    <a:close/>
                    <a:moveTo>
                      <a:pt x="1694" y="1568"/>
                    </a:moveTo>
                    <a:lnTo>
                      <a:pt x="1600" y="1571"/>
                    </a:lnTo>
                    <a:lnTo>
                      <a:pt x="1503" y="1579"/>
                    </a:lnTo>
                    <a:lnTo>
                      <a:pt x="1399" y="1593"/>
                    </a:lnTo>
                    <a:lnTo>
                      <a:pt x="1289" y="1613"/>
                    </a:lnTo>
                    <a:lnTo>
                      <a:pt x="1274" y="1643"/>
                    </a:lnTo>
                    <a:lnTo>
                      <a:pt x="1258" y="1683"/>
                    </a:lnTo>
                    <a:lnTo>
                      <a:pt x="1242" y="1728"/>
                    </a:lnTo>
                    <a:lnTo>
                      <a:pt x="1229" y="1780"/>
                    </a:lnTo>
                    <a:lnTo>
                      <a:pt x="1220" y="1834"/>
                    </a:lnTo>
                    <a:lnTo>
                      <a:pt x="1217" y="1890"/>
                    </a:lnTo>
                    <a:lnTo>
                      <a:pt x="1217" y="1942"/>
                    </a:lnTo>
                    <a:lnTo>
                      <a:pt x="1222" y="2024"/>
                    </a:lnTo>
                    <a:lnTo>
                      <a:pt x="1238" y="2105"/>
                    </a:lnTo>
                    <a:lnTo>
                      <a:pt x="1265" y="2183"/>
                    </a:lnTo>
                    <a:lnTo>
                      <a:pt x="1301" y="2255"/>
                    </a:lnTo>
                    <a:lnTo>
                      <a:pt x="1346" y="2319"/>
                    </a:lnTo>
                    <a:lnTo>
                      <a:pt x="1399" y="2380"/>
                    </a:lnTo>
                    <a:lnTo>
                      <a:pt x="1458" y="2433"/>
                    </a:lnTo>
                    <a:lnTo>
                      <a:pt x="1525" y="2477"/>
                    </a:lnTo>
                    <a:lnTo>
                      <a:pt x="1597" y="2513"/>
                    </a:lnTo>
                    <a:lnTo>
                      <a:pt x="1674" y="2540"/>
                    </a:lnTo>
                    <a:lnTo>
                      <a:pt x="1755" y="2557"/>
                    </a:lnTo>
                    <a:lnTo>
                      <a:pt x="1838" y="2562"/>
                    </a:lnTo>
                    <a:lnTo>
                      <a:pt x="1922" y="2557"/>
                    </a:lnTo>
                    <a:lnTo>
                      <a:pt x="2003" y="2540"/>
                    </a:lnTo>
                    <a:lnTo>
                      <a:pt x="2081" y="2513"/>
                    </a:lnTo>
                    <a:lnTo>
                      <a:pt x="2153" y="2477"/>
                    </a:lnTo>
                    <a:lnTo>
                      <a:pt x="2218" y="2433"/>
                    </a:lnTo>
                    <a:lnTo>
                      <a:pt x="2277" y="2380"/>
                    </a:lnTo>
                    <a:lnTo>
                      <a:pt x="2331" y="2319"/>
                    </a:lnTo>
                    <a:lnTo>
                      <a:pt x="2374" y="2255"/>
                    </a:lnTo>
                    <a:lnTo>
                      <a:pt x="2412" y="2183"/>
                    </a:lnTo>
                    <a:lnTo>
                      <a:pt x="2437" y="2105"/>
                    </a:lnTo>
                    <a:lnTo>
                      <a:pt x="2455" y="2024"/>
                    </a:lnTo>
                    <a:lnTo>
                      <a:pt x="2461" y="1942"/>
                    </a:lnTo>
                    <a:lnTo>
                      <a:pt x="2461" y="1782"/>
                    </a:lnTo>
                    <a:lnTo>
                      <a:pt x="2434" y="1764"/>
                    </a:lnTo>
                    <a:lnTo>
                      <a:pt x="2399" y="1742"/>
                    </a:lnTo>
                    <a:lnTo>
                      <a:pt x="2358" y="1719"/>
                    </a:lnTo>
                    <a:lnTo>
                      <a:pt x="2308" y="1692"/>
                    </a:lnTo>
                    <a:lnTo>
                      <a:pt x="2250" y="1667"/>
                    </a:lnTo>
                    <a:lnTo>
                      <a:pt x="2183" y="1642"/>
                    </a:lnTo>
                    <a:lnTo>
                      <a:pt x="2131" y="1625"/>
                    </a:lnTo>
                    <a:lnTo>
                      <a:pt x="2072" y="1611"/>
                    </a:lnTo>
                    <a:lnTo>
                      <a:pt x="2007" y="1597"/>
                    </a:lnTo>
                    <a:lnTo>
                      <a:pt x="1939" y="1584"/>
                    </a:lnTo>
                    <a:lnTo>
                      <a:pt x="1861" y="1575"/>
                    </a:lnTo>
                    <a:lnTo>
                      <a:pt x="1780" y="1570"/>
                    </a:lnTo>
                    <a:lnTo>
                      <a:pt x="1694" y="1568"/>
                    </a:lnTo>
                    <a:close/>
                    <a:moveTo>
                      <a:pt x="4505" y="1435"/>
                    </a:moveTo>
                    <a:lnTo>
                      <a:pt x="4442" y="1471"/>
                    </a:lnTo>
                    <a:lnTo>
                      <a:pt x="4374" y="1510"/>
                    </a:lnTo>
                    <a:lnTo>
                      <a:pt x="4300" y="1550"/>
                    </a:lnTo>
                    <a:lnTo>
                      <a:pt x="4221" y="1589"/>
                    </a:lnTo>
                    <a:lnTo>
                      <a:pt x="4135" y="1631"/>
                    </a:lnTo>
                    <a:lnTo>
                      <a:pt x="4043" y="1668"/>
                    </a:lnTo>
                    <a:lnTo>
                      <a:pt x="3944" y="1706"/>
                    </a:lnTo>
                    <a:lnTo>
                      <a:pt x="3836" y="1740"/>
                    </a:lnTo>
                    <a:lnTo>
                      <a:pt x="3722" y="1771"/>
                    </a:lnTo>
                    <a:lnTo>
                      <a:pt x="3600" y="1798"/>
                    </a:lnTo>
                    <a:lnTo>
                      <a:pt x="3470" y="1818"/>
                    </a:lnTo>
                    <a:lnTo>
                      <a:pt x="3470" y="1837"/>
                    </a:lnTo>
                    <a:lnTo>
                      <a:pt x="3478" y="1922"/>
                    </a:lnTo>
                    <a:lnTo>
                      <a:pt x="3494" y="2003"/>
                    </a:lnTo>
                    <a:lnTo>
                      <a:pt x="3521" y="2080"/>
                    </a:lnTo>
                    <a:lnTo>
                      <a:pt x="3557" y="2150"/>
                    </a:lnTo>
                    <a:lnTo>
                      <a:pt x="3600" y="2217"/>
                    </a:lnTo>
                    <a:lnTo>
                      <a:pt x="3654" y="2276"/>
                    </a:lnTo>
                    <a:lnTo>
                      <a:pt x="3713" y="2330"/>
                    </a:lnTo>
                    <a:lnTo>
                      <a:pt x="3778" y="2373"/>
                    </a:lnTo>
                    <a:lnTo>
                      <a:pt x="3850" y="2409"/>
                    </a:lnTo>
                    <a:lnTo>
                      <a:pt x="3928" y="2436"/>
                    </a:lnTo>
                    <a:lnTo>
                      <a:pt x="4009" y="2452"/>
                    </a:lnTo>
                    <a:lnTo>
                      <a:pt x="4093" y="2460"/>
                    </a:lnTo>
                    <a:lnTo>
                      <a:pt x="4176" y="2452"/>
                    </a:lnTo>
                    <a:lnTo>
                      <a:pt x="4257" y="2436"/>
                    </a:lnTo>
                    <a:lnTo>
                      <a:pt x="4334" y="2409"/>
                    </a:lnTo>
                    <a:lnTo>
                      <a:pt x="4406" y="2373"/>
                    </a:lnTo>
                    <a:lnTo>
                      <a:pt x="4471" y="2330"/>
                    </a:lnTo>
                    <a:lnTo>
                      <a:pt x="4532" y="2276"/>
                    </a:lnTo>
                    <a:lnTo>
                      <a:pt x="4585" y="2217"/>
                    </a:lnTo>
                    <a:lnTo>
                      <a:pt x="4630" y="2150"/>
                    </a:lnTo>
                    <a:lnTo>
                      <a:pt x="4666" y="2080"/>
                    </a:lnTo>
                    <a:lnTo>
                      <a:pt x="4691" y="2003"/>
                    </a:lnTo>
                    <a:lnTo>
                      <a:pt x="4709" y="1922"/>
                    </a:lnTo>
                    <a:lnTo>
                      <a:pt x="4714" y="1837"/>
                    </a:lnTo>
                    <a:lnTo>
                      <a:pt x="4711" y="1775"/>
                    </a:lnTo>
                    <a:lnTo>
                      <a:pt x="4700" y="1713"/>
                    </a:lnTo>
                    <a:lnTo>
                      <a:pt x="4682" y="1656"/>
                    </a:lnTo>
                    <a:lnTo>
                      <a:pt x="4658" y="1602"/>
                    </a:lnTo>
                    <a:lnTo>
                      <a:pt x="4628" y="1552"/>
                    </a:lnTo>
                    <a:lnTo>
                      <a:pt x="4592" y="1507"/>
                    </a:lnTo>
                    <a:lnTo>
                      <a:pt x="4550" y="1467"/>
                    </a:lnTo>
                    <a:lnTo>
                      <a:pt x="4505" y="1435"/>
                    </a:lnTo>
                    <a:close/>
                    <a:moveTo>
                      <a:pt x="4093" y="910"/>
                    </a:moveTo>
                    <a:lnTo>
                      <a:pt x="3991" y="915"/>
                    </a:lnTo>
                    <a:lnTo>
                      <a:pt x="3893" y="930"/>
                    </a:lnTo>
                    <a:lnTo>
                      <a:pt x="3800" y="953"/>
                    </a:lnTo>
                    <a:lnTo>
                      <a:pt x="3710" y="985"/>
                    </a:lnTo>
                    <a:lnTo>
                      <a:pt x="3625" y="1027"/>
                    </a:lnTo>
                    <a:lnTo>
                      <a:pt x="3544" y="1073"/>
                    </a:lnTo>
                    <a:lnTo>
                      <a:pt x="3470" y="1129"/>
                    </a:lnTo>
                    <a:lnTo>
                      <a:pt x="3404" y="1190"/>
                    </a:lnTo>
                    <a:lnTo>
                      <a:pt x="3344" y="1257"/>
                    </a:lnTo>
                    <a:lnTo>
                      <a:pt x="3292" y="1329"/>
                    </a:lnTo>
                    <a:lnTo>
                      <a:pt x="3247" y="1406"/>
                    </a:lnTo>
                    <a:lnTo>
                      <a:pt x="3211" y="1489"/>
                    </a:lnTo>
                    <a:lnTo>
                      <a:pt x="3186" y="1575"/>
                    </a:lnTo>
                    <a:lnTo>
                      <a:pt x="3170" y="1663"/>
                    </a:lnTo>
                    <a:lnTo>
                      <a:pt x="3164" y="1755"/>
                    </a:lnTo>
                    <a:lnTo>
                      <a:pt x="3164" y="1999"/>
                    </a:lnTo>
                    <a:lnTo>
                      <a:pt x="3163" y="2104"/>
                    </a:lnTo>
                    <a:lnTo>
                      <a:pt x="3155" y="2201"/>
                    </a:lnTo>
                    <a:lnTo>
                      <a:pt x="3146" y="2287"/>
                    </a:lnTo>
                    <a:lnTo>
                      <a:pt x="3134" y="2368"/>
                    </a:lnTo>
                    <a:lnTo>
                      <a:pt x="3119" y="2440"/>
                    </a:lnTo>
                    <a:lnTo>
                      <a:pt x="3101" y="2506"/>
                    </a:lnTo>
                    <a:lnTo>
                      <a:pt x="3083" y="2564"/>
                    </a:lnTo>
                    <a:lnTo>
                      <a:pt x="3064" y="2616"/>
                    </a:lnTo>
                    <a:lnTo>
                      <a:pt x="3044" y="2661"/>
                    </a:lnTo>
                    <a:lnTo>
                      <a:pt x="3024" y="2700"/>
                    </a:lnTo>
                    <a:lnTo>
                      <a:pt x="3004" y="2735"/>
                    </a:lnTo>
                    <a:lnTo>
                      <a:pt x="3038" y="2751"/>
                    </a:lnTo>
                    <a:lnTo>
                      <a:pt x="3080" y="2767"/>
                    </a:lnTo>
                    <a:lnTo>
                      <a:pt x="3127" y="2781"/>
                    </a:lnTo>
                    <a:lnTo>
                      <a:pt x="3181" y="2794"/>
                    </a:lnTo>
                    <a:lnTo>
                      <a:pt x="3238" y="2805"/>
                    </a:lnTo>
                    <a:lnTo>
                      <a:pt x="3305" y="2812"/>
                    </a:lnTo>
                    <a:lnTo>
                      <a:pt x="3375" y="2815"/>
                    </a:lnTo>
                    <a:lnTo>
                      <a:pt x="3422" y="2810"/>
                    </a:lnTo>
                    <a:lnTo>
                      <a:pt x="3465" y="2797"/>
                    </a:lnTo>
                    <a:lnTo>
                      <a:pt x="3503" y="2778"/>
                    </a:lnTo>
                    <a:lnTo>
                      <a:pt x="3539" y="2754"/>
                    </a:lnTo>
                    <a:lnTo>
                      <a:pt x="3571" y="2726"/>
                    </a:lnTo>
                    <a:lnTo>
                      <a:pt x="3598" y="2693"/>
                    </a:lnTo>
                    <a:lnTo>
                      <a:pt x="3620" y="2661"/>
                    </a:lnTo>
                    <a:lnTo>
                      <a:pt x="3638" y="2628"/>
                    </a:lnTo>
                    <a:lnTo>
                      <a:pt x="3652" y="2598"/>
                    </a:lnTo>
                    <a:lnTo>
                      <a:pt x="3659" y="2569"/>
                    </a:lnTo>
                    <a:lnTo>
                      <a:pt x="3663" y="2544"/>
                    </a:lnTo>
                    <a:lnTo>
                      <a:pt x="3663" y="2537"/>
                    </a:lnTo>
                    <a:lnTo>
                      <a:pt x="3663" y="2528"/>
                    </a:lnTo>
                    <a:lnTo>
                      <a:pt x="3589" y="2476"/>
                    </a:lnTo>
                    <a:lnTo>
                      <a:pt x="3523" y="2416"/>
                    </a:lnTo>
                    <a:lnTo>
                      <a:pt x="3461" y="2350"/>
                    </a:lnTo>
                    <a:lnTo>
                      <a:pt x="3407" y="2278"/>
                    </a:lnTo>
                    <a:lnTo>
                      <a:pt x="3364" y="2199"/>
                    </a:lnTo>
                    <a:lnTo>
                      <a:pt x="3328" y="2114"/>
                    </a:lnTo>
                    <a:lnTo>
                      <a:pt x="3301" y="2026"/>
                    </a:lnTo>
                    <a:lnTo>
                      <a:pt x="3285" y="1935"/>
                    </a:lnTo>
                    <a:lnTo>
                      <a:pt x="3280" y="1837"/>
                    </a:lnTo>
                    <a:lnTo>
                      <a:pt x="3280" y="1733"/>
                    </a:lnTo>
                    <a:lnTo>
                      <a:pt x="3283" y="1706"/>
                    </a:lnTo>
                    <a:lnTo>
                      <a:pt x="3296" y="1681"/>
                    </a:lnTo>
                    <a:lnTo>
                      <a:pt x="3314" y="1660"/>
                    </a:lnTo>
                    <a:lnTo>
                      <a:pt x="3337" y="1645"/>
                    </a:lnTo>
                    <a:lnTo>
                      <a:pt x="3364" y="1638"/>
                    </a:lnTo>
                    <a:lnTo>
                      <a:pt x="3488" y="1622"/>
                    </a:lnTo>
                    <a:lnTo>
                      <a:pt x="3605" y="1600"/>
                    </a:lnTo>
                    <a:lnTo>
                      <a:pt x="3715" y="1575"/>
                    </a:lnTo>
                    <a:lnTo>
                      <a:pt x="3818" y="1546"/>
                    </a:lnTo>
                    <a:lnTo>
                      <a:pt x="3913" y="1514"/>
                    </a:lnTo>
                    <a:lnTo>
                      <a:pt x="4001" y="1478"/>
                    </a:lnTo>
                    <a:lnTo>
                      <a:pt x="4084" y="1442"/>
                    </a:lnTo>
                    <a:lnTo>
                      <a:pt x="4163" y="1404"/>
                    </a:lnTo>
                    <a:lnTo>
                      <a:pt x="4235" y="1366"/>
                    </a:lnTo>
                    <a:lnTo>
                      <a:pt x="4304" y="1329"/>
                    </a:lnTo>
                    <a:lnTo>
                      <a:pt x="4367" y="1293"/>
                    </a:lnTo>
                    <a:lnTo>
                      <a:pt x="4426" y="1257"/>
                    </a:lnTo>
                    <a:lnTo>
                      <a:pt x="4453" y="1242"/>
                    </a:lnTo>
                    <a:lnTo>
                      <a:pt x="4482" y="1230"/>
                    </a:lnTo>
                    <a:lnTo>
                      <a:pt x="4513" y="1230"/>
                    </a:lnTo>
                    <a:lnTo>
                      <a:pt x="4541" y="1237"/>
                    </a:lnTo>
                    <a:lnTo>
                      <a:pt x="4606" y="1271"/>
                    </a:lnTo>
                    <a:lnTo>
                      <a:pt x="4666" y="1313"/>
                    </a:lnTo>
                    <a:lnTo>
                      <a:pt x="4718" y="1361"/>
                    </a:lnTo>
                    <a:lnTo>
                      <a:pt x="4766" y="1415"/>
                    </a:lnTo>
                    <a:lnTo>
                      <a:pt x="4808" y="1476"/>
                    </a:lnTo>
                    <a:lnTo>
                      <a:pt x="4842" y="1541"/>
                    </a:lnTo>
                    <a:lnTo>
                      <a:pt x="4869" y="1611"/>
                    </a:lnTo>
                    <a:lnTo>
                      <a:pt x="4889" y="1683"/>
                    </a:lnTo>
                    <a:lnTo>
                      <a:pt x="4901" y="1760"/>
                    </a:lnTo>
                    <a:lnTo>
                      <a:pt x="4907" y="1837"/>
                    </a:lnTo>
                    <a:lnTo>
                      <a:pt x="4900" y="1935"/>
                    </a:lnTo>
                    <a:lnTo>
                      <a:pt x="4883" y="2026"/>
                    </a:lnTo>
                    <a:lnTo>
                      <a:pt x="4858" y="2114"/>
                    </a:lnTo>
                    <a:lnTo>
                      <a:pt x="4822" y="2199"/>
                    </a:lnTo>
                    <a:lnTo>
                      <a:pt x="4777" y="2278"/>
                    </a:lnTo>
                    <a:lnTo>
                      <a:pt x="4723" y="2350"/>
                    </a:lnTo>
                    <a:lnTo>
                      <a:pt x="4662" y="2416"/>
                    </a:lnTo>
                    <a:lnTo>
                      <a:pt x="4595" y="2476"/>
                    </a:lnTo>
                    <a:lnTo>
                      <a:pt x="4522" y="2528"/>
                    </a:lnTo>
                    <a:lnTo>
                      <a:pt x="4522" y="2537"/>
                    </a:lnTo>
                    <a:lnTo>
                      <a:pt x="4523" y="2544"/>
                    </a:lnTo>
                    <a:lnTo>
                      <a:pt x="4525" y="2569"/>
                    </a:lnTo>
                    <a:lnTo>
                      <a:pt x="4534" y="2598"/>
                    </a:lnTo>
                    <a:lnTo>
                      <a:pt x="4547" y="2628"/>
                    </a:lnTo>
                    <a:lnTo>
                      <a:pt x="4565" y="2661"/>
                    </a:lnTo>
                    <a:lnTo>
                      <a:pt x="4586" y="2693"/>
                    </a:lnTo>
                    <a:lnTo>
                      <a:pt x="4615" y="2726"/>
                    </a:lnTo>
                    <a:lnTo>
                      <a:pt x="4646" y="2754"/>
                    </a:lnTo>
                    <a:lnTo>
                      <a:pt x="4682" y="2778"/>
                    </a:lnTo>
                    <a:lnTo>
                      <a:pt x="4720" y="2797"/>
                    </a:lnTo>
                    <a:lnTo>
                      <a:pt x="4763" y="2810"/>
                    </a:lnTo>
                    <a:lnTo>
                      <a:pt x="4810" y="2815"/>
                    </a:lnTo>
                    <a:lnTo>
                      <a:pt x="4880" y="2812"/>
                    </a:lnTo>
                    <a:lnTo>
                      <a:pt x="4945" y="2805"/>
                    </a:lnTo>
                    <a:lnTo>
                      <a:pt x="5004" y="2794"/>
                    </a:lnTo>
                    <a:lnTo>
                      <a:pt x="5056" y="2781"/>
                    </a:lnTo>
                    <a:lnTo>
                      <a:pt x="5105" y="2765"/>
                    </a:lnTo>
                    <a:lnTo>
                      <a:pt x="5146" y="2749"/>
                    </a:lnTo>
                    <a:lnTo>
                      <a:pt x="5180" y="2733"/>
                    </a:lnTo>
                    <a:lnTo>
                      <a:pt x="5161" y="2700"/>
                    </a:lnTo>
                    <a:lnTo>
                      <a:pt x="5141" y="2661"/>
                    </a:lnTo>
                    <a:lnTo>
                      <a:pt x="5121" y="2614"/>
                    </a:lnTo>
                    <a:lnTo>
                      <a:pt x="5101" y="2564"/>
                    </a:lnTo>
                    <a:lnTo>
                      <a:pt x="5083" y="2504"/>
                    </a:lnTo>
                    <a:lnTo>
                      <a:pt x="5065" y="2440"/>
                    </a:lnTo>
                    <a:lnTo>
                      <a:pt x="5051" y="2368"/>
                    </a:lnTo>
                    <a:lnTo>
                      <a:pt x="5038" y="2287"/>
                    </a:lnTo>
                    <a:lnTo>
                      <a:pt x="5029" y="2199"/>
                    </a:lnTo>
                    <a:lnTo>
                      <a:pt x="5022" y="2104"/>
                    </a:lnTo>
                    <a:lnTo>
                      <a:pt x="5020" y="1999"/>
                    </a:lnTo>
                    <a:lnTo>
                      <a:pt x="5020" y="1755"/>
                    </a:lnTo>
                    <a:lnTo>
                      <a:pt x="5015" y="1663"/>
                    </a:lnTo>
                    <a:lnTo>
                      <a:pt x="4999" y="1575"/>
                    </a:lnTo>
                    <a:lnTo>
                      <a:pt x="4973" y="1489"/>
                    </a:lnTo>
                    <a:lnTo>
                      <a:pt x="4937" y="1406"/>
                    </a:lnTo>
                    <a:lnTo>
                      <a:pt x="4894" y="1329"/>
                    </a:lnTo>
                    <a:lnTo>
                      <a:pt x="4840" y="1257"/>
                    </a:lnTo>
                    <a:lnTo>
                      <a:pt x="4781" y="1190"/>
                    </a:lnTo>
                    <a:lnTo>
                      <a:pt x="4714" y="1129"/>
                    </a:lnTo>
                    <a:lnTo>
                      <a:pt x="4640" y="1073"/>
                    </a:lnTo>
                    <a:lnTo>
                      <a:pt x="4561" y="1027"/>
                    </a:lnTo>
                    <a:lnTo>
                      <a:pt x="4475" y="985"/>
                    </a:lnTo>
                    <a:lnTo>
                      <a:pt x="4385" y="953"/>
                    </a:lnTo>
                    <a:lnTo>
                      <a:pt x="4291" y="930"/>
                    </a:lnTo>
                    <a:lnTo>
                      <a:pt x="4194" y="915"/>
                    </a:lnTo>
                    <a:lnTo>
                      <a:pt x="4093" y="910"/>
                    </a:lnTo>
                    <a:close/>
                    <a:moveTo>
                      <a:pt x="1796" y="899"/>
                    </a:moveTo>
                    <a:lnTo>
                      <a:pt x="1735" y="899"/>
                    </a:lnTo>
                    <a:lnTo>
                      <a:pt x="1679" y="906"/>
                    </a:lnTo>
                    <a:lnTo>
                      <a:pt x="1627" y="919"/>
                    </a:lnTo>
                    <a:lnTo>
                      <a:pt x="1622" y="948"/>
                    </a:lnTo>
                    <a:lnTo>
                      <a:pt x="1607" y="975"/>
                    </a:lnTo>
                    <a:lnTo>
                      <a:pt x="1588" y="994"/>
                    </a:lnTo>
                    <a:lnTo>
                      <a:pt x="1561" y="1009"/>
                    </a:lnTo>
                    <a:lnTo>
                      <a:pt x="1530" y="1012"/>
                    </a:lnTo>
                    <a:lnTo>
                      <a:pt x="1427" y="1012"/>
                    </a:lnTo>
                    <a:lnTo>
                      <a:pt x="1372" y="1018"/>
                    </a:lnTo>
                    <a:lnTo>
                      <a:pt x="1319" y="1030"/>
                    </a:lnTo>
                    <a:lnTo>
                      <a:pt x="1274" y="1050"/>
                    </a:lnTo>
                    <a:lnTo>
                      <a:pt x="1233" y="1077"/>
                    </a:lnTo>
                    <a:lnTo>
                      <a:pt x="1197" y="1109"/>
                    </a:lnTo>
                    <a:lnTo>
                      <a:pt x="1168" y="1147"/>
                    </a:lnTo>
                    <a:lnTo>
                      <a:pt x="1145" y="1187"/>
                    </a:lnTo>
                    <a:lnTo>
                      <a:pt x="1129" y="1230"/>
                    </a:lnTo>
                    <a:lnTo>
                      <a:pt x="1118" y="1275"/>
                    </a:lnTo>
                    <a:lnTo>
                      <a:pt x="1114" y="1322"/>
                    </a:lnTo>
                    <a:lnTo>
                      <a:pt x="1120" y="1411"/>
                    </a:lnTo>
                    <a:lnTo>
                      <a:pt x="1130" y="1501"/>
                    </a:lnTo>
                    <a:lnTo>
                      <a:pt x="1134" y="1494"/>
                    </a:lnTo>
                    <a:lnTo>
                      <a:pt x="1145" y="1474"/>
                    </a:lnTo>
                    <a:lnTo>
                      <a:pt x="1161" y="1456"/>
                    </a:lnTo>
                    <a:lnTo>
                      <a:pt x="1179" y="1444"/>
                    </a:lnTo>
                    <a:lnTo>
                      <a:pt x="1202" y="1435"/>
                    </a:lnTo>
                    <a:lnTo>
                      <a:pt x="1328" y="1410"/>
                    </a:lnTo>
                    <a:lnTo>
                      <a:pt x="1447" y="1392"/>
                    </a:lnTo>
                    <a:lnTo>
                      <a:pt x="1562" y="1381"/>
                    </a:lnTo>
                    <a:lnTo>
                      <a:pt x="1670" y="1375"/>
                    </a:lnTo>
                    <a:lnTo>
                      <a:pt x="1771" y="1377"/>
                    </a:lnTo>
                    <a:lnTo>
                      <a:pt x="1868" y="1383"/>
                    </a:lnTo>
                    <a:lnTo>
                      <a:pt x="1958" y="1393"/>
                    </a:lnTo>
                    <a:lnTo>
                      <a:pt x="2043" y="1406"/>
                    </a:lnTo>
                    <a:lnTo>
                      <a:pt x="2122" y="1424"/>
                    </a:lnTo>
                    <a:lnTo>
                      <a:pt x="2194" y="1444"/>
                    </a:lnTo>
                    <a:lnTo>
                      <a:pt x="2263" y="1465"/>
                    </a:lnTo>
                    <a:lnTo>
                      <a:pt x="2324" y="1489"/>
                    </a:lnTo>
                    <a:lnTo>
                      <a:pt x="2380" y="1514"/>
                    </a:lnTo>
                    <a:lnTo>
                      <a:pt x="2428" y="1537"/>
                    </a:lnTo>
                    <a:lnTo>
                      <a:pt x="2473" y="1562"/>
                    </a:lnTo>
                    <a:lnTo>
                      <a:pt x="2511" y="1584"/>
                    </a:lnTo>
                    <a:lnTo>
                      <a:pt x="2534" y="1501"/>
                    </a:lnTo>
                    <a:lnTo>
                      <a:pt x="2549" y="1424"/>
                    </a:lnTo>
                    <a:lnTo>
                      <a:pt x="2558" y="1350"/>
                    </a:lnTo>
                    <a:lnTo>
                      <a:pt x="2560" y="1284"/>
                    </a:lnTo>
                    <a:lnTo>
                      <a:pt x="2556" y="1223"/>
                    </a:lnTo>
                    <a:lnTo>
                      <a:pt x="2549" y="1167"/>
                    </a:lnTo>
                    <a:lnTo>
                      <a:pt x="2540" y="1117"/>
                    </a:lnTo>
                    <a:lnTo>
                      <a:pt x="2527" y="1075"/>
                    </a:lnTo>
                    <a:lnTo>
                      <a:pt x="2515" y="1039"/>
                    </a:lnTo>
                    <a:lnTo>
                      <a:pt x="2502" y="1011"/>
                    </a:lnTo>
                    <a:lnTo>
                      <a:pt x="2432" y="1003"/>
                    </a:lnTo>
                    <a:lnTo>
                      <a:pt x="2360" y="991"/>
                    </a:lnTo>
                    <a:lnTo>
                      <a:pt x="2282" y="976"/>
                    </a:lnTo>
                    <a:lnTo>
                      <a:pt x="2203" y="960"/>
                    </a:lnTo>
                    <a:lnTo>
                      <a:pt x="2135" y="946"/>
                    </a:lnTo>
                    <a:lnTo>
                      <a:pt x="2065" y="933"/>
                    </a:lnTo>
                    <a:lnTo>
                      <a:pt x="1996" y="921"/>
                    </a:lnTo>
                    <a:lnTo>
                      <a:pt x="1928" y="910"/>
                    </a:lnTo>
                    <a:lnTo>
                      <a:pt x="1861" y="903"/>
                    </a:lnTo>
                    <a:lnTo>
                      <a:pt x="1796" y="899"/>
                    </a:lnTo>
                    <a:close/>
                    <a:moveTo>
                      <a:pt x="301" y="193"/>
                    </a:moveTo>
                    <a:lnTo>
                      <a:pt x="272" y="196"/>
                    </a:lnTo>
                    <a:lnTo>
                      <a:pt x="247" y="207"/>
                    </a:lnTo>
                    <a:lnTo>
                      <a:pt x="223" y="225"/>
                    </a:lnTo>
                    <a:lnTo>
                      <a:pt x="207" y="246"/>
                    </a:lnTo>
                    <a:lnTo>
                      <a:pt x="196" y="272"/>
                    </a:lnTo>
                    <a:lnTo>
                      <a:pt x="193" y="300"/>
                    </a:lnTo>
                    <a:lnTo>
                      <a:pt x="193" y="3986"/>
                    </a:lnTo>
                    <a:lnTo>
                      <a:pt x="196" y="4015"/>
                    </a:lnTo>
                    <a:lnTo>
                      <a:pt x="207" y="4040"/>
                    </a:lnTo>
                    <a:lnTo>
                      <a:pt x="223" y="4061"/>
                    </a:lnTo>
                    <a:lnTo>
                      <a:pt x="247" y="4079"/>
                    </a:lnTo>
                    <a:lnTo>
                      <a:pt x="272" y="4090"/>
                    </a:lnTo>
                    <a:lnTo>
                      <a:pt x="301" y="4094"/>
                    </a:lnTo>
                    <a:lnTo>
                      <a:pt x="513" y="4094"/>
                    </a:lnTo>
                    <a:lnTo>
                      <a:pt x="513" y="3369"/>
                    </a:lnTo>
                    <a:lnTo>
                      <a:pt x="518" y="3292"/>
                    </a:lnTo>
                    <a:lnTo>
                      <a:pt x="535" y="3215"/>
                    </a:lnTo>
                    <a:lnTo>
                      <a:pt x="560" y="3139"/>
                    </a:lnTo>
                    <a:lnTo>
                      <a:pt x="596" y="3065"/>
                    </a:lnTo>
                    <a:lnTo>
                      <a:pt x="639" y="2997"/>
                    </a:lnTo>
                    <a:lnTo>
                      <a:pt x="689" y="2934"/>
                    </a:lnTo>
                    <a:lnTo>
                      <a:pt x="745" y="2878"/>
                    </a:lnTo>
                    <a:lnTo>
                      <a:pt x="808" y="2830"/>
                    </a:lnTo>
                    <a:lnTo>
                      <a:pt x="875" y="2790"/>
                    </a:lnTo>
                    <a:lnTo>
                      <a:pt x="947" y="2760"/>
                    </a:lnTo>
                    <a:lnTo>
                      <a:pt x="1186" y="2661"/>
                    </a:lnTo>
                    <a:lnTo>
                      <a:pt x="1211" y="2655"/>
                    </a:lnTo>
                    <a:lnTo>
                      <a:pt x="1235" y="2655"/>
                    </a:lnTo>
                    <a:lnTo>
                      <a:pt x="1258" y="2661"/>
                    </a:lnTo>
                    <a:lnTo>
                      <a:pt x="1280" y="2673"/>
                    </a:lnTo>
                    <a:lnTo>
                      <a:pt x="1291" y="2663"/>
                    </a:lnTo>
                    <a:lnTo>
                      <a:pt x="1303" y="2648"/>
                    </a:lnTo>
                    <a:lnTo>
                      <a:pt x="1314" y="2628"/>
                    </a:lnTo>
                    <a:lnTo>
                      <a:pt x="1325" y="2603"/>
                    </a:lnTo>
                    <a:lnTo>
                      <a:pt x="1330" y="2575"/>
                    </a:lnTo>
                    <a:lnTo>
                      <a:pt x="1264" y="2515"/>
                    </a:lnTo>
                    <a:lnTo>
                      <a:pt x="1204" y="2449"/>
                    </a:lnTo>
                    <a:lnTo>
                      <a:pt x="1152" y="2377"/>
                    </a:lnTo>
                    <a:lnTo>
                      <a:pt x="1107" y="2298"/>
                    </a:lnTo>
                    <a:lnTo>
                      <a:pt x="1073" y="2215"/>
                    </a:lnTo>
                    <a:lnTo>
                      <a:pt x="1046" y="2127"/>
                    </a:lnTo>
                    <a:lnTo>
                      <a:pt x="1030" y="2035"/>
                    </a:lnTo>
                    <a:lnTo>
                      <a:pt x="1024" y="1942"/>
                    </a:lnTo>
                    <a:lnTo>
                      <a:pt x="1024" y="1855"/>
                    </a:lnTo>
                    <a:lnTo>
                      <a:pt x="1015" y="1832"/>
                    </a:lnTo>
                    <a:lnTo>
                      <a:pt x="1004" y="1798"/>
                    </a:lnTo>
                    <a:lnTo>
                      <a:pt x="992" y="1757"/>
                    </a:lnTo>
                    <a:lnTo>
                      <a:pt x="977" y="1706"/>
                    </a:lnTo>
                    <a:lnTo>
                      <a:pt x="965" y="1652"/>
                    </a:lnTo>
                    <a:lnTo>
                      <a:pt x="952" y="1591"/>
                    </a:lnTo>
                    <a:lnTo>
                      <a:pt x="940" y="1528"/>
                    </a:lnTo>
                    <a:lnTo>
                      <a:pt x="931" y="1460"/>
                    </a:lnTo>
                    <a:lnTo>
                      <a:pt x="925" y="1392"/>
                    </a:lnTo>
                    <a:lnTo>
                      <a:pt x="922" y="1322"/>
                    </a:lnTo>
                    <a:lnTo>
                      <a:pt x="927" y="1251"/>
                    </a:lnTo>
                    <a:lnTo>
                      <a:pt x="941" y="1185"/>
                    </a:lnTo>
                    <a:lnTo>
                      <a:pt x="963" y="1122"/>
                    </a:lnTo>
                    <a:lnTo>
                      <a:pt x="994" y="1061"/>
                    </a:lnTo>
                    <a:lnTo>
                      <a:pt x="1033" y="1007"/>
                    </a:lnTo>
                    <a:lnTo>
                      <a:pt x="1080" y="957"/>
                    </a:lnTo>
                    <a:lnTo>
                      <a:pt x="1127" y="919"/>
                    </a:lnTo>
                    <a:lnTo>
                      <a:pt x="1179" y="886"/>
                    </a:lnTo>
                    <a:lnTo>
                      <a:pt x="1235" y="860"/>
                    </a:lnTo>
                    <a:lnTo>
                      <a:pt x="1292" y="840"/>
                    </a:lnTo>
                    <a:lnTo>
                      <a:pt x="1352" y="827"/>
                    </a:lnTo>
                    <a:lnTo>
                      <a:pt x="1413" y="822"/>
                    </a:lnTo>
                    <a:lnTo>
                      <a:pt x="1463" y="784"/>
                    </a:lnTo>
                    <a:lnTo>
                      <a:pt x="1517" y="755"/>
                    </a:lnTo>
                    <a:lnTo>
                      <a:pt x="1575" y="734"/>
                    </a:lnTo>
                    <a:lnTo>
                      <a:pt x="1636" y="719"/>
                    </a:lnTo>
                    <a:lnTo>
                      <a:pt x="1699" y="712"/>
                    </a:lnTo>
                    <a:lnTo>
                      <a:pt x="1766" y="709"/>
                    </a:lnTo>
                    <a:lnTo>
                      <a:pt x="1834" y="709"/>
                    </a:lnTo>
                    <a:lnTo>
                      <a:pt x="1903" y="714"/>
                    </a:lnTo>
                    <a:lnTo>
                      <a:pt x="1971" y="723"/>
                    </a:lnTo>
                    <a:lnTo>
                      <a:pt x="2041" y="734"/>
                    </a:lnTo>
                    <a:lnTo>
                      <a:pt x="2110" y="746"/>
                    </a:lnTo>
                    <a:lnTo>
                      <a:pt x="2176" y="759"/>
                    </a:lnTo>
                    <a:lnTo>
                      <a:pt x="2243" y="773"/>
                    </a:lnTo>
                    <a:lnTo>
                      <a:pt x="2313" y="788"/>
                    </a:lnTo>
                    <a:lnTo>
                      <a:pt x="2381" y="800"/>
                    </a:lnTo>
                    <a:lnTo>
                      <a:pt x="2444" y="811"/>
                    </a:lnTo>
                    <a:lnTo>
                      <a:pt x="2504" y="818"/>
                    </a:lnTo>
                    <a:lnTo>
                      <a:pt x="2556" y="822"/>
                    </a:lnTo>
                    <a:lnTo>
                      <a:pt x="2583" y="825"/>
                    </a:lnTo>
                    <a:lnTo>
                      <a:pt x="2608" y="836"/>
                    </a:lnTo>
                    <a:lnTo>
                      <a:pt x="2630" y="856"/>
                    </a:lnTo>
                    <a:lnTo>
                      <a:pt x="2644" y="876"/>
                    </a:lnTo>
                    <a:lnTo>
                      <a:pt x="2660" y="903"/>
                    </a:lnTo>
                    <a:lnTo>
                      <a:pt x="2677" y="937"/>
                    </a:lnTo>
                    <a:lnTo>
                      <a:pt x="2695" y="976"/>
                    </a:lnTo>
                    <a:lnTo>
                      <a:pt x="2711" y="1021"/>
                    </a:lnTo>
                    <a:lnTo>
                      <a:pt x="2725" y="1072"/>
                    </a:lnTo>
                    <a:lnTo>
                      <a:pt x="2736" y="1129"/>
                    </a:lnTo>
                    <a:lnTo>
                      <a:pt x="2745" y="1192"/>
                    </a:lnTo>
                    <a:lnTo>
                      <a:pt x="2750" y="1259"/>
                    </a:lnTo>
                    <a:lnTo>
                      <a:pt x="2750" y="1331"/>
                    </a:lnTo>
                    <a:lnTo>
                      <a:pt x="2745" y="1408"/>
                    </a:lnTo>
                    <a:lnTo>
                      <a:pt x="2732" y="1489"/>
                    </a:lnTo>
                    <a:lnTo>
                      <a:pt x="2714" y="1573"/>
                    </a:lnTo>
                    <a:lnTo>
                      <a:pt x="2687" y="1663"/>
                    </a:lnTo>
                    <a:lnTo>
                      <a:pt x="2651" y="1755"/>
                    </a:lnTo>
                    <a:lnTo>
                      <a:pt x="2651" y="1942"/>
                    </a:lnTo>
                    <a:lnTo>
                      <a:pt x="2646" y="2035"/>
                    </a:lnTo>
                    <a:lnTo>
                      <a:pt x="2630" y="2127"/>
                    </a:lnTo>
                    <a:lnTo>
                      <a:pt x="2605" y="2215"/>
                    </a:lnTo>
                    <a:lnTo>
                      <a:pt x="2569" y="2300"/>
                    </a:lnTo>
                    <a:lnTo>
                      <a:pt x="2525" y="2377"/>
                    </a:lnTo>
                    <a:lnTo>
                      <a:pt x="2471" y="2451"/>
                    </a:lnTo>
                    <a:lnTo>
                      <a:pt x="2412" y="2517"/>
                    </a:lnTo>
                    <a:lnTo>
                      <a:pt x="2345" y="2576"/>
                    </a:lnTo>
                    <a:lnTo>
                      <a:pt x="2353" y="2605"/>
                    </a:lnTo>
                    <a:lnTo>
                      <a:pt x="2362" y="2628"/>
                    </a:lnTo>
                    <a:lnTo>
                      <a:pt x="2374" y="2648"/>
                    </a:lnTo>
                    <a:lnTo>
                      <a:pt x="2385" y="2663"/>
                    </a:lnTo>
                    <a:lnTo>
                      <a:pt x="2396" y="2673"/>
                    </a:lnTo>
                    <a:lnTo>
                      <a:pt x="2417" y="2661"/>
                    </a:lnTo>
                    <a:lnTo>
                      <a:pt x="2441" y="2655"/>
                    </a:lnTo>
                    <a:lnTo>
                      <a:pt x="2466" y="2655"/>
                    </a:lnTo>
                    <a:lnTo>
                      <a:pt x="2489" y="2661"/>
                    </a:lnTo>
                    <a:lnTo>
                      <a:pt x="2729" y="2760"/>
                    </a:lnTo>
                    <a:lnTo>
                      <a:pt x="2767" y="2774"/>
                    </a:lnTo>
                    <a:lnTo>
                      <a:pt x="2765" y="2765"/>
                    </a:lnTo>
                    <a:lnTo>
                      <a:pt x="2765" y="2758"/>
                    </a:lnTo>
                    <a:lnTo>
                      <a:pt x="2770" y="2731"/>
                    </a:lnTo>
                    <a:lnTo>
                      <a:pt x="2781" y="2706"/>
                    </a:lnTo>
                    <a:lnTo>
                      <a:pt x="2801" y="2686"/>
                    </a:lnTo>
                    <a:lnTo>
                      <a:pt x="2806" y="2681"/>
                    </a:lnTo>
                    <a:lnTo>
                      <a:pt x="2817" y="2668"/>
                    </a:lnTo>
                    <a:lnTo>
                      <a:pt x="2830" y="2648"/>
                    </a:lnTo>
                    <a:lnTo>
                      <a:pt x="2848" y="2621"/>
                    </a:lnTo>
                    <a:lnTo>
                      <a:pt x="2866" y="2587"/>
                    </a:lnTo>
                    <a:lnTo>
                      <a:pt x="2885" y="2544"/>
                    </a:lnTo>
                    <a:lnTo>
                      <a:pt x="2900" y="2504"/>
                    </a:lnTo>
                    <a:lnTo>
                      <a:pt x="2916" y="2458"/>
                    </a:lnTo>
                    <a:lnTo>
                      <a:pt x="2930" y="2402"/>
                    </a:lnTo>
                    <a:lnTo>
                      <a:pt x="2943" y="2339"/>
                    </a:lnTo>
                    <a:lnTo>
                      <a:pt x="2956" y="2267"/>
                    </a:lnTo>
                    <a:lnTo>
                      <a:pt x="2965" y="2188"/>
                    </a:lnTo>
                    <a:lnTo>
                      <a:pt x="2970" y="2098"/>
                    </a:lnTo>
                    <a:lnTo>
                      <a:pt x="2972" y="1999"/>
                    </a:lnTo>
                    <a:lnTo>
                      <a:pt x="2972" y="1755"/>
                    </a:lnTo>
                    <a:lnTo>
                      <a:pt x="2979" y="1649"/>
                    </a:lnTo>
                    <a:lnTo>
                      <a:pt x="2995" y="1546"/>
                    </a:lnTo>
                    <a:lnTo>
                      <a:pt x="3022" y="1447"/>
                    </a:lnTo>
                    <a:lnTo>
                      <a:pt x="3060" y="1352"/>
                    </a:lnTo>
                    <a:lnTo>
                      <a:pt x="3109" y="1262"/>
                    </a:lnTo>
                    <a:lnTo>
                      <a:pt x="3164" y="1176"/>
                    </a:lnTo>
                    <a:lnTo>
                      <a:pt x="3229" y="1097"/>
                    </a:lnTo>
                    <a:lnTo>
                      <a:pt x="3301" y="1023"/>
                    </a:lnTo>
                    <a:lnTo>
                      <a:pt x="3380" y="955"/>
                    </a:lnTo>
                    <a:lnTo>
                      <a:pt x="3467" y="895"/>
                    </a:lnTo>
                    <a:lnTo>
                      <a:pt x="3559" y="843"/>
                    </a:lnTo>
                    <a:lnTo>
                      <a:pt x="3658" y="800"/>
                    </a:lnTo>
                    <a:lnTo>
                      <a:pt x="3760" y="766"/>
                    </a:lnTo>
                    <a:lnTo>
                      <a:pt x="3866" y="739"/>
                    </a:lnTo>
                    <a:lnTo>
                      <a:pt x="3978" y="725"/>
                    </a:lnTo>
                    <a:lnTo>
                      <a:pt x="4093" y="719"/>
                    </a:lnTo>
                    <a:lnTo>
                      <a:pt x="4207" y="725"/>
                    </a:lnTo>
                    <a:lnTo>
                      <a:pt x="4318" y="739"/>
                    </a:lnTo>
                    <a:lnTo>
                      <a:pt x="4424" y="766"/>
                    </a:lnTo>
                    <a:lnTo>
                      <a:pt x="4529" y="800"/>
                    </a:lnTo>
                    <a:lnTo>
                      <a:pt x="4626" y="843"/>
                    </a:lnTo>
                    <a:lnTo>
                      <a:pt x="4718" y="895"/>
                    </a:lnTo>
                    <a:lnTo>
                      <a:pt x="4804" y="955"/>
                    </a:lnTo>
                    <a:lnTo>
                      <a:pt x="4883" y="1023"/>
                    </a:lnTo>
                    <a:lnTo>
                      <a:pt x="4957" y="1097"/>
                    </a:lnTo>
                    <a:lnTo>
                      <a:pt x="5020" y="1176"/>
                    </a:lnTo>
                    <a:lnTo>
                      <a:pt x="5078" y="1262"/>
                    </a:lnTo>
                    <a:lnTo>
                      <a:pt x="5125" y="1352"/>
                    </a:lnTo>
                    <a:lnTo>
                      <a:pt x="5162" y="1447"/>
                    </a:lnTo>
                    <a:lnTo>
                      <a:pt x="5189" y="1546"/>
                    </a:lnTo>
                    <a:lnTo>
                      <a:pt x="5207" y="1649"/>
                    </a:lnTo>
                    <a:lnTo>
                      <a:pt x="5213" y="1755"/>
                    </a:lnTo>
                    <a:lnTo>
                      <a:pt x="5213" y="1999"/>
                    </a:lnTo>
                    <a:lnTo>
                      <a:pt x="5215" y="2098"/>
                    </a:lnTo>
                    <a:lnTo>
                      <a:pt x="5220" y="2188"/>
                    </a:lnTo>
                    <a:lnTo>
                      <a:pt x="5229" y="2267"/>
                    </a:lnTo>
                    <a:lnTo>
                      <a:pt x="5242" y="2339"/>
                    </a:lnTo>
                    <a:lnTo>
                      <a:pt x="5254" y="2402"/>
                    </a:lnTo>
                    <a:lnTo>
                      <a:pt x="5269" y="2458"/>
                    </a:lnTo>
                    <a:lnTo>
                      <a:pt x="5285" y="2504"/>
                    </a:lnTo>
                    <a:lnTo>
                      <a:pt x="5299" y="2544"/>
                    </a:lnTo>
                    <a:lnTo>
                      <a:pt x="5319" y="2587"/>
                    </a:lnTo>
                    <a:lnTo>
                      <a:pt x="5339" y="2621"/>
                    </a:lnTo>
                    <a:lnTo>
                      <a:pt x="5355" y="2648"/>
                    </a:lnTo>
                    <a:lnTo>
                      <a:pt x="5369" y="2668"/>
                    </a:lnTo>
                    <a:lnTo>
                      <a:pt x="5378" y="2681"/>
                    </a:lnTo>
                    <a:lnTo>
                      <a:pt x="5384" y="2686"/>
                    </a:lnTo>
                    <a:lnTo>
                      <a:pt x="5404" y="2706"/>
                    </a:lnTo>
                    <a:lnTo>
                      <a:pt x="5416" y="2731"/>
                    </a:lnTo>
                    <a:lnTo>
                      <a:pt x="5420" y="2758"/>
                    </a:lnTo>
                    <a:lnTo>
                      <a:pt x="5416" y="2787"/>
                    </a:lnTo>
                    <a:lnTo>
                      <a:pt x="5404" y="2812"/>
                    </a:lnTo>
                    <a:lnTo>
                      <a:pt x="5384" y="2832"/>
                    </a:lnTo>
                    <a:lnTo>
                      <a:pt x="5378" y="2837"/>
                    </a:lnTo>
                    <a:lnTo>
                      <a:pt x="5368" y="2844"/>
                    </a:lnTo>
                    <a:lnTo>
                      <a:pt x="5350" y="2857"/>
                    </a:lnTo>
                    <a:lnTo>
                      <a:pt x="5326" y="2873"/>
                    </a:lnTo>
                    <a:lnTo>
                      <a:pt x="5297" y="2889"/>
                    </a:lnTo>
                    <a:lnTo>
                      <a:pt x="5261" y="2907"/>
                    </a:lnTo>
                    <a:lnTo>
                      <a:pt x="5220" y="2927"/>
                    </a:lnTo>
                    <a:lnTo>
                      <a:pt x="5269" y="2979"/>
                    </a:lnTo>
                    <a:lnTo>
                      <a:pt x="5312" y="3037"/>
                    </a:lnTo>
                    <a:lnTo>
                      <a:pt x="5350" y="3099"/>
                    </a:lnTo>
                    <a:lnTo>
                      <a:pt x="5378" y="3164"/>
                    </a:lnTo>
                    <a:lnTo>
                      <a:pt x="5400" y="3231"/>
                    </a:lnTo>
                    <a:lnTo>
                      <a:pt x="5414" y="3299"/>
                    </a:lnTo>
                    <a:lnTo>
                      <a:pt x="5418" y="3369"/>
                    </a:lnTo>
                    <a:lnTo>
                      <a:pt x="5418" y="4094"/>
                    </a:lnTo>
                    <a:lnTo>
                      <a:pt x="5629" y="4094"/>
                    </a:lnTo>
                    <a:lnTo>
                      <a:pt x="5659" y="4090"/>
                    </a:lnTo>
                    <a:lnTo>
                      <a:pt x="5684" y="4079"/>
                    </a:lnTo>
                    <a:lnTo>
                      <a:pt x="5706" y="4061"/>
                    </a:lnTo>
                    <a:lnTo>
                      <a:pt x="5724" y="4040"/>
                    </a:lnTo>
                    <a:lnTo>
                      <a:pt x="5735" y="4015"/>
                    </a:lnTo>
                    <a:lnTo>
                      <a:pt x="5738" y="3986"/>
                    </a:lnTo>
                    <a:lnTo>
                      <a:pt x="5738" y="300"/>
                    </a:lnTo>
                    <a:lnTo>
                      <a:pt x="5735" y="272"/>
                    </a:lnTo>
                    <a:lnTo>
                      <a:pt x="5724" y="246"/>
                    </a:lnTo>
                    <a:lnTo>
                      <a:pt x="5706" y="225"/>
                    </a:lnTo>
                    <a:lnTo>
                      <a:pt x="5684" y="207"/>
                    </a:lnTo>
                    <a:lnTo>
                      <a:pt x="5659" y="196"/>
                    </a:lnTo>
                    <a:lnTo>
                      <a:pt x="5629" y="193"/>
                    </a:lnTo>
                    <a:lnTo>
                      <a:pt x="301" y="193"/>
                    </a:lnTo>
                    <a:close/>
                    <a:moveTo>
                      <a:pt x="301" y="0"/>
                    </a:moveTo>
                    <a:lnTo>
                      <a:pt x="5629" y="0"/>
                    </a:lnTo>
                    <a:lnTo>
                      <a:pt x="5683" y="6"/>
                    </a:lnTo>
                    <a:lnTo>
                      <a:pt x="5735" y="20"/>
                    </a:lnTo>
                    <a:lnTo>
                      <a:pt x="5782" y="42"/>
                    </a:lnTo>
                    <a:lnTo>
                      <a:pt x="5823" y="70"/>
                    </a:lnTo>
                    <a:lnTo>
                      <a:pt x="5859" y="108"/>
                    </a:lnTo>
                    <a:lnTo>
                      <a:pt x="5890" y="149"/>
                    </a:lnTo>
                    <a:lnTo>
                      <a:pt x="5911" y="196"/>
                    </a:lnTo>
                    <a:lnTo>
                      <a:pt x="5926" y="246"/>
                    </a:lnTo>
                    <a:lnTo>
                      <a:pt x="5931" y="300"/>
                    </a:lnTo>
                    <a:lnTo>
                      <a:pt x="5931" y="3986"/>
                    </a:lnTo>
                    <a:lnTo>
                      <a:pt x="5926" y="4040"/>
                    </a:lnTo>
                    <a:lnTo>
                      <a:pt x="5911" y="4090"/>
                    </a:lnTo>
                    <a:lnTo>
                      <a:pt x="5890" y="4137"/>
                    </a:lnTo>
                    <a:lnTo>
                      <a:pt x="5859" y="4178"/>
                    </a:lnTo>
                    <a:lnTo>
                      <a:pt x="5823" y="4216"/>
                    </a:lnTo>
                    <a:lnTo>
                      <a:pt x="5782" y="4245"/>
                    </a:lnTo>
                    <a:lnTo>
                      <a:pt x="5735" y="4266"/>
                    </a:lnTo>
                    <a:lnTo>
                      <a:pt x="5683" y="4281"/>
                    </a:lnTo>
                    <a:lnTo>
                      <a:pt x="5629" y="4286"/>
                    </a:lnTo>
                    <a:lnTo>
                      <a:pt x="301" y="4286"/>
                    </a:lnTo>
                    <a:lnTo>
                      <a:pt x="247" y="4281"/>
                    </a:lnTo>
                    <a:lnTo>
                      <a:pt x="196" y="4266"/>
                    </a:lnTo>
                    <a:lnTo>
                      <a:pt x="149" y="4245"/>
                    </a:lnTo>
                    <a:lnTo>
                      <a:pt x="108" y="4216"/>
                    </a:lnTo>
                    <a:lnTo>
                      <a:pt x="70" y="4178"/>
                    </a:lnTo>
                    <a:lnTo>
                      <a:pt x="41" y="4137"/>
                    </a:lnTo>
                    <a:lnTo>
                      <a:pt x="18" y="4090"/>
                    </a:lnTo>
                    <a:lnTo>
                      <a:pt x="5" y="4040"/>
                    </a:lnTo>
                    <a:lnTo>
                      <a:pt x="0" y="3986"/>
                    </a:lnTo>
                    <a:lnTo>
                      <a:pt x="0" y="300"/>
                    </a:lnTo>
                    <a:lnTo>
                      <a:pt x="5" y="246"/>
                    </a:lnTo>
                    <a:lnTo>
                      <a:pt x="18" y="196"/>
                    </a:lnTo>
                    <a:lnTo>
                      <a:pt x="41" y="149"/>
                    </a:lnTo>
                    <a:lnTo>
                      <a:pt x="70" y="108"/>
                    </a:lnTo>
                    <a:lnTo>
                      <a:pt x="108" y="70"/>
                    </a:lnTo>
                    <a:lnTo>
                      <a:pt x="149" y="42"/>
                    </a:lnTo>
                    <a:lnTo>
                      <a:pt x="196" y="20"/>
                    </a:lnTo>
                    <a:lnTo>
                      <a:pt x="247" y="6"/>
                    </a:lnTo>
                    <a:lnTo>
                      <a:pt x="301"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00">
                  <a:solidFill>
                    <a:schemeClr val="tx1">
                      <a:lumMod val="50000"/>
                    </a:schemeClr>
                  </a:solidFill>
                  <a:latin typeface="Calibri" panose="020F0502020204030204" pitchFamily="34" charset="0"/>
                  <a:cs typeface="Calibri" panose="020F0502020204030204" pitchFamily="34" charset="0"/>
                </a:endParaRPr>
              </a:p>
            </p:txBody>
          </p:sp>
        </p:grpSp>
      </p:grpSp>
      <p:grpSp>
        <p:nvGrpSpPr>
          <p:cNvPr id="19" name="Group 18">
            <a:extLst>
              <a:ext uri="{FF2B5EF4-FFF2-40B4-BE49-F238E27FC236}">
                <a16:creationId xmlns:a16="http://schemas.microsoft.com/office/drawing/2014/main" id="{3CBB6B6F-2848-0B59-B6F5-01CF412A8478}"/>
              </a:ext>
            </a:extLst>
          </p:cNvPr>
          <p:cNvGrpSpPr/>
          <p:nvPr/>
        </p:nvGrpSpPr>
        <p:grpSpPr>
          <a:xfrm>
            <a:off x="3883660" y="1706431"/>
            <a:ext cx="5662736" cy="1735400"/>
            <a:chOff x="3011394" y="3724297"/>
            <a:chExt cx="5198278" cy="1506057"/>
          </a:xfrm>
        </p:grpSpPr>
        <p:sp>
          <p:nvSpPr>
            <p:cNvPr id="20" name="TextBox 19">
              <a:extLst>
                <a:ext uri="{FF2B5EF4-FFF2-40B4-BE49-F238E27FC236}">
                  <a16:creationId xmlns:a16="http://schemas.microsoft.com/office/drawing/2014/main" id="{8C7379FC-14DE-9648-8DB2-164DBE6EE58C}"/>
                </a:ext>
              </a:extLst>
            </p:cNvPr>
            <p:cNvSpPr txBox="1"/>
            <p:nvPr/>
          </p:nvSpPr>
          <p:spPr>
            <a:xfrm>
              <a:off x="3807157" y="3868133"/>
              <a:ext cx="4402515" cy="1362221"/>
            </a:xfrm>
            <a:prstGeom prst="rect">
              <a:avLst/>
            </a:prstGeom>
            <a:noFill/>
          </p:spPr>
          <p:txBody>
            <a:bodyPr wrap="square" rtlCol="0">
              <a:spAutoFit/>
            </a:bodyPr>
            <a:lstStyle/>
            <a:p>
              <a:r>
                <a:rPr lang="en-US" sz="1600" spc="-113" dirty="0">
                  <a:solidFill>
                    <a:schemeClr val="tx1">
                      <a:lumMod val="50000"/>
                    </a:schemeClr>
                  </a:solidFill>
                  <a:latin typeface="Calibri" panose="020F0502020204030204" pitchFamily="34" charset="0"/>
                  <a:cs typeface="Calibri" panose="020F0502020204030204" pitchFamily="34" charset="0"/>
                </a:rPr>
                <a:t>White Space Program </a:t>
              </a:r>
            </a:p>
            <a:p>
              <a:pPr marL="285750" indent="-285750">
                <a:buFont typeface="Arial" panose="020B0604020202020204" pitchFamily="34" charset="0"/>
                <a:buChar char="•"/>
              </a:pPr>
              <a:r>
                <a:rPr lang="en-US" sz="1600" spc="-113" dirty="0">
                  <a:solidFill>
                    <a:schemeClr val="tx1">
                      <a:lumMod val="50000"/>
                    </a:schemeClr>
                  </a:solidFill>
                  <a:latin typeface="Calibri" panose="020F0502020204030204" pitchFamily="34" charset="0"/>
                  <a:cs typeface="Calibri" panose="020F0502020204030204" pitchFamily="34" charset="0"/>
                </a:rPr>
                <a:t>Initial Focus: Functionality not used</a:t>
              </a:r>
            </a:p>
            <a:p>
              <a:pPr marL="285750" indent="-285750">
                <a:buFont typeface="Arial" panose="020B0604020202020204" pitchFamily="34" charset="0"/>
                <a:buChar char="•"/>
              </a:pPr>
              <a:r>
                <a:rPr lang="en-US" sz="1600" spc="-113" dirty="0">
                  <a:solidFill>
                    <a:schemeClr val="tx1">
                      <a:lumMod val="50000"/>
                    </a:schemeClr>
                  </a:solidFill>
                  <a:latin typeface="Calibri" panose="020F0502020204030204" pitchFamily="34" charset="0"/>
                  <a:cs typeface="Calibri" panose="020F0502020204030204" pitchFamily="34" charset="0"/>
                </a:rPr>
                <a:t>Uncovered:</a:t>
              </a:r>
            </a:p>
            <a:p>
              <a:pPr marL="742950" lvl="1" indent="-285750">
                <a:buFont typeface="Arial" panose="020B0604020202020204" pitchFamily="34" charset="0"/>
                <a:buChar char="•"/>
              </a:pPr>
              <a:r>
                <a:rPr lang="en-US" sz="1600" spc="-113" dirty="0">
                  <a:solidFill>
                    <a:schemeClr val="tx1">
                      <a:lumMod val="50000"/>
                    </a:schemeClr>
                  </a:solidFill>
                  <a:latin typeface="Calibri" panose="020F0502020204030204" pitchFamily="34" charset="0"/>
                  <a:cs typeface="Calibri" panose="020F0502020204030204" pitchFamily="34" charset="0"/>
                </a:rPr>
                <a:t>HR/PR Staff turnover at clients</a:t>
              </a:r>
            </a:p>
            <a:p>
              <a:pPr marL="742950" lvl="1" indent="-285750">
                <a:buFont typeface="Arial" panose="020B0604020202020204" pitchFamily="34" charset="0"/>
                <a:buChar char="•"/>
              </a:pPr>
              <a:r>
                <a:rPr lang="en-US" sz="1600" spc="-113" dirty="0">
                  <a:solidFill>
                    <a:schemeClr val="tx1">
                      <a:lumMod val="50000"/>
                    </a:schemeClr>
                  </a:solidFill>
                  <a:latin typeface="Calibri" panose="020F0502020204030204" pitchFamily="34" charset="0"/>
                  <a:cs typeface="Calibri" panose="020F0502020204030204" pitchFamily="34" charset="0"/>
                </a:rPr>
                <a:t>Influence of HR Processes on Payroll (Session 49)</a:t>
              </a:r>
            </a:p>
            <a:p>
              <a:pPr marL="742950" lvl="1" indent="-285750">
                <a:buFont typeface="Arial" panose="020B0604020202020204" pitchFamily="34" charset="0"/>
                <a:buChar char="•"/>
              </a:pPr>
              <a:r>
                <a:rPr lang="en-US" sz="1600" spc="-113" dirty="0">
                  <a:solidFill>
                    <a:schemeClr val="tx1">
                      <a:lumMod val="50000"/>
                    </a:schemeClr>
                  </a:solidFill>
                  <a:latin typeface="Calibri" panose="020F0502020204030204" pitchFamily="34" charset="0"/>
                  <a:cs typeface="Calibri" panose="020F0502020204030204" pitchFamily="34" charset="0"/>
                </a:rPr>
                <a:t>Scope of upskilling required</a:t>
              </a:r>
              <a:endParaRPr lang="en-US" sz="1600" dirty="0">
                <a:solidFill>
                  <a:schemeClr val="tx1">
                    <a:lumMod val="50000"/>
                  </a:schemeClr>
                </a:solidFill>
                <a:latin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id="{5F405135-FF7B-FE0B-7AA8-A315CECB768E}"/>
                </a:ext>
              </a:extLst>
            </p:cNvPr>
            <p:cNvGrpSpPr>
              <a:grpSpLocks/>
            </p:cNvGrpSpPr>
            <p:nvPr/>
          </p:nvGrpSpPr>
          <p:grpSpPr>
            <a:xfrm>
              <a:off x="3011394" y="3724297"/>
              <a:ext cx="650402" cy="676800"/>
              <a:chOff x="670676" y="4593370"/>
              <a:chExt cx="548640" cy="548640"/>
            </a:xfrm>
          </p:grpSpPr>
          <p:sp>
            <p:nvSpPr>
              <p:cNvPr id="22" name="Oval 21">
                <a:extLst>
                  <a:ext uri="{FF2B5EF4-FFF2-40B4-BE49-F238E27FC236}">
                    <a16:creationId xmlns:a16="http://schemas.microsoft.com/office/drawing/2014/main" id="{9D71D538-A7AE-6CA3-6D47-EC9DF10A52B8}"/>
                  </a:ext>
                </a:extLst>
              </p:cNvPr>
              <p:cNvSpPr/>
              <p:nvPr/>
            </p:nvSpPr>
            <p:spPr>
              <a:xfrm>
                <a:off x="670676" y="4593370"/>
                <a:ext cx="548640" cy="5486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50000"/>
                    </a:schemeClr>
                  </a:solidFill>
                  <a:latin typeface="Calibri" panose="020F0502020204030204" pitchFamily="34" charset="0"/>
                  <a:cs typeface="Calibri" panose="020F0502020204030204" pitchFamily="34" charset="0"/>
                </a:endParaRPr>
              </a:p>
            </p:txBody>
          </p:sp>
          <p:grpSp>
            <p:nvGrpSpPr>
              <p:cNvPr id="23" name="Group 10119">
                <a:extLst>
                  <a:ext uri="{FF2B5EF4-FFF2-40B4-BE49-F238E27FC236}">
                    <a16:creationId xmlns:a16="http://schemas.microsoft.com/office/drawing/2014/main" id="{EEF80F03-0549-77E3-D661-C20704C00CE5}"/>
                  </a:ext>
                </a:extLst>
              </p:cNvPr>
              <p:cNvGrpSpPr>
                <a:grpSpLocks noChangeAspect="1"/>
              </p:cNvGrpSpPr>
              <p:nvPr/>
            </p:nvGrpSpPr>
            <p:grpSpPr bwMode="auto">
              <a:xfrm>
                <a:off x="769772" y="4743917"/>
                <a:ext cx="357188" cy="241300"/>
                <a:chOff x="4256" y="-152"/>
                <a:chExt cx="3113" cy="2103"/>
              </a:xfrm>
              <a:solidFill>
                <a:schemeClr val="tx2"/>
              </a:solidFill>
            </p:grpSpPr>
            <p:sp>
              <p:nvSpPr>
                <p:cNvPr id="24" name="Freeform 10121">
                  <a:extLst>
                    <a:ext uri="{FF2B5EF4-FFF2-40B4-BE49-F238E27FC236}">
                      <a16:creationId xmlns:a16="http://schemas.microsoft.com/office/drawing/2014/main" id="{33978BF3-7E39-9261-5180-FAF09F39D607}"/>
                    </a:ext>
                  </a:extLst>
                </p:cNvPr>
                <p:cNvSpPr>
                  <a:spLocks/>
                </p:cNvSpPr>
                <p:nvPr/>
              </p:nvSpPr>
              <p:spPr bwMode="auto">
                <a:xfrm>
                  <a:off x="5575" y="-152"/>
                  <a:ext cx="475" cy="475"/>
                </a:xfrm>
                <a:custGeom>
                  <a:avLst/>
                  <a:gdLst>
                    <a:gd name="T0" fmla="*/ 474 w 949"/>
                    <a:gd name="T1" fmla="*/ 0 h 950"/>
                    <a:gd name="T2" fmla="*/ 544 w 949"/>
                    <a:gd name="T3" fmla="*/ 6 h 950"/>
                    <a:gd name="T4" fmla="*/ 611 w 949"/>
                    <a:gd name="T5" fmla="*/ 21 h 950"/>
                    <a:gd name="T6" fmla="*/ 675 w 949"/>
                    <a:gd name="T7" fmla="*/ 44 h 950"/>
                    <a:gd name="T8" fmla="*/ 733 w 949"/>
                    <a:gd name="T9" fmla="*/ 76 h 950"/>
                    <a:gd name="T10" fmla="*/ 786 w 949"/>
                    <a:gd name="T11" fmla="*/ 115 h 950"/>
                    <a:gd name="T12" fmla="*/ 832 w 949"/>
                    <a:gd name="T13" fmla="*/ 163 h 950"/>
                    <a:gd name="T14" fmla="*/ 872 w 949"/>
                    <a:gd name="T15" fmla="*/ 216 h 950"/>
                    <a:gd name="T16" fmla="*/ 906 w 949"/>
                    <a:gd name="T17" fmla="*/ 274 h 950"/>
                    <a:gd name="T18" fmla="*/ 928 w 949"/>
                    <a:gd name="T19" fmla="*/ 337 h 950"/>
                    <a:gd name="T20" fmla="*/ 943 w 949"/>
                    <a:gd name="T21" fmla="*/ 405 h 950"/>
                    <a:gd name="T22" fmla="*/ 949 w 949"/>
                    <a:gd name="T23" fmla="*/ 475 h 950"/>
                    <a:gd name="T24" fmla="*/ 943 w 949"/>
                    <a:gd name="T25" fmla="*/ 545 h 950"/>
                    <a:gd name="T26" fmla="*/ 928 w 949"/>
                    <a:gd name="T27" fmla="*/ 611 h 950"/>
                    <a:gd name="T28" fmla="*/ 906 w 949"/>
                    <a:gd name="T29" fmla="*/ 675 h 950"/>
                    <a:gd name="T30" fmla="*/ 872 w 949"/>
                    <a:gd name="T31" fmla="*/ 732 h 950"/>
                    <a:gd name="T32" fmla="*/ 832 w 949"/>
                    <a:gd name="T33" fmla="*/ 785 h 950"/>
                    <a:gd name="T34" fmla="*/ 786 w 949"/>
                    <a:gd name="T35" fmla="*/ 832 h 950"/>
                    <a:gd name="T36" fmla="*/ 733 w 949"/>
                    <a:gd name="T37" fmla="*/ 872 h 950"/>
                    <a:gd name="T38" fmla="*/ 675 w 949"/>
                    <a:gd name="T39" fmla="*/ 904 h 950"/>
                    <a:gd name="T40" fmla="*/ 611 w 949"/>
                    <a:gd name="T41" fmla="*/ 929 h 950"/>
                    <a:gd name="T42" fmla="*/ 544 w 949"/>
                    <a:gd name="T43" fmla="*/ 944 h 950"/>
                    <a:gd name="T44" fmla="*/ 474 w 949"/>
                    <a:gd name="T45" fmla="*/ 950 h 950"/>
                    <a:gd name="T46" fmla="*/ 404 w 949"/>
                    <a:gd name="T47" fmla="*/ 944 h 950"/>
                    <a:gd name="T48" fmla="*/ 338 w 949"/>
                    <a:gd name="T49" fmla="*/ 929 h 950"/>
                    <a:gd name="T50" fmla="*/ 274 w 949"/>
                    <a:gd name="T51" fmla="*/ 904 h 950"/>
                    <a:gd name="T52" fmla="*/ 215 w 949"/>
                    <a:gd name="T53" fmla="*/ 872 h 950"/>
                    <a:gd name="T54" fmla="*/ 162 w 949"/>
                    <a:gd name="T55" fmla="*/ 832 h 950"/>
                    <a:gd name="T56" fmla="*/ 117 w 949"/>
                    <a:gd name="T57" fmla="*/ 785 h 950"/>
                    <a:gd name="T58" fmla="*/ 77 w 949"/>
                    <a:gd name="T59" fmla="*/ 732 h 950"/>
                    <a:gd name="T60" fmla="*/ 43 w 949"/>
                    <a:gd name="T61" fmla="*/ 675 h 950"/>
                    <a:gd name="T62" fmla="*/ 21 w 949"/>
                    <a:gd name="T63" fmla="*/ 611 h 950"/>
                    <a:gd name="T64" fmla="*/ 5 w 949"/>
                    <a:gd name="T65" fmla="*/ 545 h 950"/>
                    <a:gd name="T66" fmla="*/ 0 w 949"/>
                    <a:gd name="T67" fmla="*/ 475 h 950"/>
                    <a:gd name="T68" fmla="*/ 5 w 949"/>
                    <a:gd name="T69" fmla="*/ 405 h 950"/>
                    <a:gd name="T70" fmla="*/ 21 w 949"/>
                    <a:gd name="T71" fmla="*/ 337 h 950"/>
                    <a:gd name="T72" fmla="*/ 43 w 949"/>
                    <a:gd name="T73" fmla="*/ 274 h 950"/>
                    <a:gd name="T74" fmla="*/ 77 w 949"/>
                    <a:gd name="T75" fmla="*/ 216 h 950"/>
                    <a:gd name="T76" fmla="*/ 117 w 949"/>
                    <a:gd name="T77" fmla="*/ 163 h 950"/>
                    <a:gd name="T78" fmla="*/ 162 w 949"/>
                    <a:gd name="T79" fmla="*/ 115 h 950"/>
                    <a:gd name="T80" fmla="*/ 215 w 949"/>
                    <a:gd name="T81" fmla="*/ 76 h 950"/>
                    <a:gd name="T82" fmla="*/ 274 w 949"/>
                    <a:gd name="T83" fmla="*/ 44 h 950"/>
                    <a:gd name="T84" fmla="*/ 338 w 949"/>
                    <a:gd name="T85" fmla="*/ 21 h 950"/>
                    <a:gd name="T86" fmla="*/ 404 w 949"/>
                    <a:gd name="T87" fmla="*/ 6 h 950"/>
                    <a:gd name="T88" fmla="*/ 474 w 949"/>
                    <a:gd name="T89" fmla="*/ 0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9" h="950">
                      <a:moveTo>
                        <a:pt x="474" y="0"/>
                      </a:moveTo>
                      <a:lnTo>
                        <a:pt x="544" y="6"/>
                      </a:lnTo>
                      <a:lnTo>
                        <a:pt x="611" y="21"/>
                      </a:lnTo>
                      <a:lnTo>
                        <a:pt x="675" y="44"/>
                      </a:lnTo>
                      <a:lnTo>
                        <a:pt x="733" y="76"/>
                      </a:lnTo>
                      <a:lnTo>
                        <a:pt x="786" y="115"/>
                      </a:lnTo>
                      <a:lnTo>
                        <a:pt x="832" y="163"/>
                      </a:lnTo>
                      <a:lnTo>
                        <a:pt x="872" y="216"/>
                      </a:lnTo>
                      <a:lnTo>
                        <a:pt x="906" y="274"/>
                      </a:lnTo>
                      <a:lnTo>
                        <a:pt x="928" y="337"/>
                      </a:lnTo>
                      <a:lnTo>
                        <a:pt x="943" y="405"/>
                      </a:lnTo>
                      <a:lnTo>
                        <a:pt x="949" y="475"/>
                      </a:lnTo>
                      <a:lnTo>
                        <a:pt x="943" y="545"/>
                      </a:lnTo>
                      <a:lnTo>
                        <a:pt x="928" y="611"/>
                      </a:lnTo>
                      <a:lnTo>
                        <a:pt x="906" y="675"/>
                      </a:lnTo>
                      <a:lnTo>
                        <a:pt x="872" y="732"/>
                      </a:lnTo>
                      <a:lnTo>
                        <a:pt x="832" y="785"/>
                      </a:lnTo>
                      <a:lnTo>
                        <a:pt x="786" y="832"/>
                      </a:lnTo>
                      <a:lnTo>
                        <a:pt x="733" y="872"/>
                      </a:lnTo>
                      <a:lnTo>
                        <a:pt x="675" y="904"/>
                      </a:lnTo>
                      <a:lnTo>
                        <a:pt x="611" y="929"/>
                      </a:lnTo>
                      <a:lnTo>
                        <a:pt x="544" y="944"/>
                      </a:lnTo>
                      <a:lnTo>
                        <a:pt x="474" y="950"/>
                      </a:lnTo>
                      <a:lnTo>
                        <a:pt x="404" y="944"/>
                      </a:lnTo>
                      <a:lnTo>
                        <a:pt x="338" y="929"/>
                      </a:lnTo>
                      <a:lnTo>
                        <a:pt x="274" y="904"/>
                      </a:lnTo>
                      <a:lnTo>
                        <a:pt x="215" y="872"/>
                      </a:lnTo>
                      <a:lnTo>
                        <a:pt x="162" y="832"/>
                      </a:lnTo>
                      <a:lnTo>
                        <a:pt x="117" y="785"/>
                      </a:lnTo>
                      <a:lnTo>
                        <a:pt x="77" y="732"/>
                      </a:lnTo>
                      <a:lnTo>
                        <a:pt x="43" y="675"/>
                      </a:lnTo>
                      <a:lnTo>
                        <a:pt x="21" y="611"/>
                      </a:lnTo>
                      <a:lnTo>
                        <a:pt x="5" y="545"/>
                      </a:lnTo>
                      <a:lnTo>
                        <a:pt x="0" y="475"/>
                      </a:lnTo>
                      <a:lnTo>
                        <a:pt x="5" y="405"/>
                      </a:lnTo>
                      <a:lnTo>
                        <a:pt x="21" y="337"/>
                      </a:lnTo>
                      <a:lnTo>
                        <a:pt x="43" y="274"/>
                      </a:lnTo>
                      <a:lnTo>
                        <a:pt x="77" y="216"/>
                      </a:lnTo>
                      <a:lnTo>
                        <a:pt x="117" y="163"/>
                      </a:lnTo>
                      <a:lnTo>
                        <a:pt x="162" y="115"/>
                      </a:lnTo>
                      <a:lnTo>
                        <a:pt x="215" y="76"/>
                      </a:lnTo>
                      <a:lnTo>
                        <a:pt x="274" y="44"/>
                      </a:lnTo>
                      <a:lnTo>
                        <a:pt x="338" y="21"/>
                      </a:lnTo>
                      <a:lnTo>
                        <a:pt x="404" y="6"/>
                      </a:lnTo>
                      <a:lnTo>
                        <a:pt x="474"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schemeClr>
                    </a:solidFill>
                    <a:latin typeface="Calibri" panose="020F0502020204030204" pitchFamily="34" charset="0"/>
                    <a:cs typeface="Calibri" panose="020F0502020204030204" pitchFamily="34" charset="0"/>
                  </a:endParaRPr>
                </a:p>
              </p:txBody>
            </p:sp>
            <p:sp>
              <p:nvSpPr>
                <p:cNvPr id="25" name="Freeform 10122">
                  <a:extLst>
                    <a:ext uri="{FF2B5EF4-FFF2-40B4-BE49-F238E27FC236}">
                      <a16:creationId xmlns:a16="http://schemas.microsoft.com/office/drawing/2014/main" id="{DDF69207-9CFB-2397-BED7-036918494B64}"/>
                    </a:ext>
                  </a:extLst>
                </p:cNvPr>
                <p:cNvSpPr>
                  <a:spLocks noEditPoints="1"/>
                </p:cNvSpPr>
                <p:nvPr/>
              </p:nvSpPr>
              <p:spPr bwMode="auto">
                <a:xfrm>
                  <a:off x="5139" y="336"/>
                  <a:ext cx="1347" cy="1610"/>
                </a:xfrm>
                <a:custGeom>
                  <a:avLst/>
                  <a:gdLst>
                    <a:gd name="T0" fmla="*/ 817 w 2695"/>
                    <a:gd name="T1" fmla="*/ 836 h 3220"/>
                    <a:gd name="T2" fmla="*/ 789 w 2695"/>
                    <a:gd name="T3" fmla="*/ 1054 h 3220"/>
                    <a:gd name="T4" fmla="*/ 789 w 2695"/>
                    <a:gd name="T5" fmla="*/ 1249 h 3220"/>
                    <a:gd name="T6" fmla="*/ 800 w 2695"/>
                    <a:gd name="T7" fmla="*/ 1383 h 3220"/>
                    <a:gd name="T8" fmla="*/ 860 w 2695"/>
                    <a:gd name="T9" fmla="*/ 696 h 3220"/>
                    <a:gd name="T10" fmla="*/ 1891 w 2695"/>
                    <a:gd name="T11" fmla="*/ 1407 h 3220"/>
                    <a:gd name="T12" fmla="*/ 1904 w 2695"/>
                    <a:gd name="T13" fmla="*/ 1302 h 3220"/>
                    <a:gd name="T14" fmla="*/ 1910 w 2695"/>
                    <a:gd name="T15" fmla="*/ 1122 h 3220"/>
                    <a:gd name="T16" fmla="*/ 1893 w 2695"/>
                    <a:gd name="T17" fmla="*/ 908 h 3220"/>
                    <a:gd name="T18" fmla="*/ 1832 w 2695"/>
                    <a:gd name="T19" fmla="*/ 694 h 3220"/>
                    <a:gd name="T20" fmla="*/ 1346 w 2695"/>
                    <a:gd name="T21" fmla="*/ 1059 h 3220"/>
                    <a:gd name="T22" fmla="*/ 1348 w 2695"/>
                    <a:gd name="T23" fmla="*/ 136 h 3220"/>
                    <a:gd name="T24" fmla="*/ 1348 w 2695"/>
                    <a:gd name="T25" fmla="*/ 119 h 3220"/>
                    <a:gd name="T26" fmla="*/ 1507 w 2695"/>
                    <a:gd name="T27" fmla="*/ 11 h 3220"/>
                    <a:gd name="T28" fmla="*/ 1585 w 2695"/>
                    <a:gd name="T29" fmla="*/ 38 h 3220"/>
                    <a:gd name="T30" fmla="*/ 1634 w 2695"/>
                    <a:gd name="T31" fmla="*/ 55 h 3220"/>
                    <a:gd name="T32" fmla="*/ 1865 w 2695"/>
                    <a:gd name="T33" fmla="*/ 168 h 3220"/>
                    <a:gd name="T34" fmla="*/ 2033 w 2695"/>
                    <a:gd name="T35" fmla="*/ 327 h 3220"/>
                    <a:gd name="T36" fmla="*/ 2150 w 2695"/>
                    <a:gd name="T37" fmla="*/ 515 h 3220"/>
                    <a:gd name="T38" fmla="*/ 2224 w 2695"/>
                    <a:gd name="T39" fmla="*/ 717 h 3220"/>
                    <a:gd name="T40" fmla="*/ 2264 w 2695"/>
                    <a:gd name="T41" fmla="*/ 921 h 3220"/>
                    <a:gd name="T42" fmla="*/ 2279 w 2695"/>
                    <a:gd name="T43" fmla="*/ 1114 h 3220"/>
                    <a:gd name="T44" fmla="*/ 2275 w 2695"/>
                    <a:gd name="T45" fmla="*/ 1281 h 3220"/>
                    <a:gd name="T46" fmla="*/ 2264 w 2695"/>
                    <a:gd name="T47" fmla="*/ 1407 h 3220"/>
                    <a:gd name="T48" fmla="*/ 2541 w 2695"/>
                    <a:gd name="T49" fmla="*/ 1725 h 3220"/>
                    <a:gd name="T50" fmla="*/ 2247 w 2695"/>
                    <a:gd name="T51" fmla="*/ 1725 h 3220"/>
                    <a:gd name="T52" fmla="*/ 1967 w 2695"/>
                    <a:gd name="T53" fmla="*/ 1812 h 3220"/>
                    <a:gd name="T54" fmla="*/ 1817 w 2695"/>
                    <a:gd name="T55" fmla="*/ 3070 h 3220"/>
                    <a:gd name="T56" fmla="*/ 1736 w 2695"/>
                    <a:gd name="T57" fmla="*/ 3178 h 3220"/>
                    <a:gd name="T58" fmla="*/ 1607 w 2695"/>
                    <a:gd name="T59" fmla="*/ 3220 h 3220"/>
                    <a:gd name="T60" fmla="*/ 1539 w 2695"/>
                    <a:gd name="T61" fmla="*/ 3210 h 3220"/>
                    <a:gd name="T62" fmla="*/ 1435 w 2695"/>
                    <a:gd name="T63" fmla="*/ 3138 h 3220"/>
                    <a:gd name="T64" fmla="*/ 1388 w 2695"/>
                    <a:gd name="T65" fmla="*/ 3019 h 3220"/>
                    <a:gd name="T66" fmla="*/ 1346 w 2695"/>
                    <a:gd name="T67" fmla="*/ 1907 h 3220"/>
                    <a:gd name="T68" fmla="*/ 1301 w 2695"/>
                    <a:gd name="T69" fmla="*/ 3019 h 3220"/>
                    <a:gd name="T70" fmla="*/ 1254 w 2695"/>
                    <a:gd name="T71" fmla="*/ 3136 h 3220"/>
                    <a:gd name="T72" fmla="*/ 1150 w 2695"/>
                    <a:gd name="T73" fmla="*/ 3208 h 3220"/>
                    <a:gd name="T74" fmla="*/ 1034 w 2695"/>
                    <a:gd name="T75" fmla="*/ 3214 h 3220"/>
                    <a:gd name="T76" fmla="*/ 919 w 2695"/>
                    <a:gd name="T77" fmla="*/ 3148 h 3220"/>
                    <a:gd name="T78" fmla="*/ 862 w 2695"/>
                    <a:gd name="T79" fmla="*/ 3023 h 3220"/>
                    <a:gd name="T80" fmla="*/ 732 w 2695"/>
                    <a:gd name="T81" fmla="*/ 1767 h 3220"/>
                    <a:gd name="T82" fmla="*/ 446 w 2695"/>
                    <a:gd name="T83" fmla="*/ 3220 h 3220"/>
                    <a:gd name="T84" fmla="*/ 0 w 2695"/>
                    <a:gd name="T85" fmla="*/ 1725 h 3220"/>
                    <a:gd name="T86" fmla="*/ 427 w 2695"/>
                    <a:gd name="T87" fmla="*/ 1372 h 3220"/>
                    <a:gd name="T88" fmla="*/ 418 w 2695"/>
                    <a:gd name="T89" fmla="*/ 1232 h 3220"/>
                    <a:gd name="T90" fmla="*/ 420 w 2695"/>
                    <a:gd name="T91" fmla="*/ 1056 h 3220"/>
                    <a:gd name="T92" fmla="*/ 441 w 2695"/>
                    <a:gd name="T93" fmla="*/ 861 h 3220"/>
                    <a:gd name="T94" fmla="*/ 490 w 2695"/>
                    <a:gd name="T95" fmla="*/ 655 h 3220"/>
                    <a:gd name="T96" fmla="*/ 577 w 2695"/>
                    <a:gd name="T97" fmla="*/ 456 h 3220"/>
                    <a:gd name="T98" fmla="*/ 711 w 2695"/>
                    <a:gd name="T99" fmla="*/ 276 h 3220"/>
                    <a:gd name="T100" fmla="*/ 902 w 2695"/>
                    <a:gd name="T101" fmla="*/ 129 h 3220"/>
                    <a:gd name="T102" fmla="*/ 1072 w 2695"/>
                    <a:gd name="T103" fmla="*/ 51 h 3220"/>
                    <a:gd name="T104" fmla="*/ 1135 w 2695"/>
                    <a:gd name="T105" fmla="*/ 28 h 3220"/>
                    <a:gd name="T106" fmla="*/ 1212 w 2695"/>
                    <a:gd name="T107" fmla="*/ 4 h 3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95" h="3220">
                      <a:moveTo>
                        <a:pt x="860" y="696"/>
                      </a:moveTo>
                      <a:lnTo>
                        <a:pt x="836" y="766"/>
                      </a:lnTo>
                      <a:lnTo>
                        <a:pt x="817" y="836"/>
                      </a:lnTo>
                      <a:lnTo>
                        <a:pt x="802" y="910"/>
                      </a:lnTo>
                      <a:lnTo>
                        <a:pt x="792" y="984"/>
                      </a:lnTo>
                      <a:lnTo>
                        <a:pt x="789" y="1054"/>
                      </a:lnTo>
                      <a:lnTo>
                        <a:pt x="785" y="1124"/>
                      </a:lnTo>
                      <a:lnTo>
                        <a:pt x="787" y="1188"/>
                      </a:lnTo>
                      <a:lnTo>
                        <a:pt x="789" y="1249"/>
                      </a:lnTo>
                      <a:lnTo>
                        <a:pt x="792" y="1302"/>
                      </a:lnTo>
                      <a:lnTo>
                        <a:pt x="796" y="1347"/>
                      </a:lnTo>
                      <a:lnTo>
                        <a:pt x="800" y="1383"/>
                      </a:lnTo>
                      <a:lnTo>
                        <a:pt x="804" y="1407"/>
                      </a:lnTo>
                      <a:lnTo>
                        <a:pt x="860" y="1407"/>
                      </a:lnTo>
                      <a:lnTo>
                        <a:pt x="860" y="696"/>
                      </a:lnTo>
                      <a:close/>
                      <a:moveTo>
                        <a:pt x="1832" y="694"/>
                      </a:moveTo>
                      <a:lnTo>
                        <a:pt x="1832" y="1407"/>
                      </a:lnTo>
                      <a:lnTo>
                        <a:pt x="1891" y="1407"/>
                      </a:lnTo>
                      <a:lnTo>
                        <a:pt x="1895" y="1383"/>
                      </a:lnTo>
                      <a:lnTo>
                        <a:pt x="1899" y="1347"/>
                      </a:lnTo>
                      <a:lnTo>
                        <a:pt x="1904" y="1302"/>
                      </a:lnTo>
                      <a:lnTo>
                        <a:pt x="1908" y="1249"/>
                      </a:lnTo>
                      <a:lnTo>
                        <a:pt x="1910" y="1188"/>
                      </a:lnTo>
                      <a:lnTo>
                        <a:pt x="1910" y="1122"/>
                      </a:lnTo>
                      <a:lnTo>
                        <a:pt x="1908" y="1054"/>
                      </a:lnTo>
                      <a:lnTo>
                        <a:pt x="1902" y="982"/>
                      </a:lnTo>
                      <a:lnTo>
                        <a:pt x="1893" y="908"/>
                      </a:lnTo>
                      <a:lnTo>
                        <a:pt x="1878" y="836"/>
                      </a:lnTo>
                      <a:lnTo>
                        <a:pt x="1859" y="762"/>
                      </a:lnTo>
                      <a:lnTo>
                        <a:pt x="1832" y="694"/>
                      </a:lnTo>
                      <a:close/>
                      <a:moveTo>
                        <a:pt x="1346" y="136"/>
                      </a:moveTo>
                      <a:lnTo>
                        <a:pt x="1231" y="902"/>
                      </a:lnTo>
                      <a:lnTo>
                        <a:pt x="1346" y="1059"/>
                      </a:lnTo>
                      <a:lnTo>
                        <a:pt x="1348" y="1059"/>
                      </a:lnTo>
                      <a:lnTo>
                        <a:pt x="1462" y="902"/>
                      </a:lnTo>
                      <a:lnTo>
                        <a:pt x="1348" y="136"/>
                      </a:lnTo>
                      <a:lnTo>
                        <a:pt x="1346" y="136"/>
                      </a:lnTo>
                      <a:close/>
                      <a:moveTo>
                        <a:pt x="1231" y="0"/>
                      </a:moveTo>
                      <a:lnTo>
                        <a:pt x="1348" y="119"/>
                      </a:lnTo>
                      <a:lnTo>
                        <a:pt x="1464" y="0"/>
                      </a:lnTo>
                      <a:lnTo>
                        <a:pt x="1484" y="4"/>
                      </a:lnTo>
                      <a:lnTo>
                        <a:pt x="1507" y="11"/>
                      </a:lnTo>
                      <a:lnTo>
                        <a:pt x="1534" y="21"/>
                      </a:lnTo>
                      <a:lnTo>
                        <a:pt x="1560" y="28"/>
                      </a:lnTo>
                      <a:lnTo>
                        <a:pt x="1585" y="38"/>
                      </a:lnTo>
                      <a:lnTo>
                        <a:pt x="1607" y="45"/>
                      </a:lnTo>
                      <a:lnTo>
                        <a:pt x="1623" y="51"/>
                      </a:lnTo>
                      <a:lnTo>
                        <a:pt x="1634" y="55"/>
                      </a:lnTo>
                      <a:lnTo>
                        <a:pt x="1717" y="87"/>
                      </a:lnTo>
                      <a:lnTo>
                        <a:pt x="1795" y="125"/>
                      </a:lnTo>
                      <a:lnTo>
                        <a:pt x="1865" y="168"/>
                      </a:lnTo>
                      <a:lnTo>
                        <a:pt x="1927" y="218"/>
                      </a:lnTo>
                      <a:lnTo>
                        <a:pt x="1984" y="271"/>
                      </a:lnTo>
                      <a:lnTo>
                        <a:pt x="2033" y="327"/>
                      </a:lnTo>
                      <a:lnTo>
                        <a:pt x="2078" y="386"/>
                      </a:lnTo>
                      <a:lnTo>
                        <a:pt x="2116" y="448"/>
                      </a:lnTo>
                      <a:lnTo>
                        <a:pt x="2150" y="515"/>
                      </a:lnTo>
                      <a:lnTo>
                        <a:pt x="2180" y="581"/>
                      </a:lnTo>
                      <a:lnTo>
                        <a:pt x="2205" y="649"/>
                      </a:lnTo>
                      <a:lnTo>
                        <a:pt x="2224" y="717"/>
                      </a:lnTo>
                      <a:lnTo>
                        <a:pt x="2241" y="785"/>
                      </a:lnTo>
                      <a:lnTo>
                        <a:pt x="2254" y="855"/>
                      </a:lnTo>
                      <a:lnTo>
                        <a:pt x="2264" y="921"/>
                      </a:lnTo>
                      <a:lnTo>
                        <a:pt x="2271" y="988"/>
                      </a:lnTo>
                      <a:lnTo>
                        <a:pt x="2275" y="1054"/>
                      </a:lnTo>
                      <a:lnTo>
                        <a:pt x="2279" y="1114"/>
                      </a:lnTo>
                      <a:lnTo>
                        <a:pt x="2279" y="1175"/>
                      </a:lnTo>
                      <a:lnTo>
                        <a:pt x="2277" y="1230"/>
                      </a:lnTo>
                      <a:lnTo>
                        <a:pt x="2275" y="1281"/>
                      </a:lnTo>
                      <a:lnTo>
                        <a:pt x="2271" y="1328"/>
                      </a:lnTo>
                      <a:lnTo>
                        <a:pt x="2267" y="1372"/>
                      </a:lnTo>
                      <a:lnTo>
                        <a:pt x="2264" y="1407"/>
                      </a:lnTo>
                      <a:lnTo>
                        <a:pt x="2695" y="1407"/>
                      </a:lnTo>
                      <a:lnTo>
                        <a:pt x="2695" y="1725"/>
                      </a:lnTo>
                      <a:lnTo>
                        <a:pt x="2541" y="1725"/>
                      </a:lnTo>
                      <a:lnTo>
                        <a:pt x="2541" y="3220"/>
                      </a:lnTo>
                      <a:lnTo>
                        <a:pt x="2247" y="3220"/>
                      </a:lnTo>
                      <a:lnTo>
                        <a:pt x="2247" y="1725"/>
                      </a:lnTo>
                      <a:lnTo>
                        <a:pt x="1938" y="1725"/>
                      </a:lnTo>
                      <a:lnTo>
                        <a:pt x="1957" y="1767"/>
                      </a:lnTo>
                      <a:lnTo>
                        <a:pt x="1967" y="1812"/>
                      </a:lnTo>
                      <a:lnTo>
                        <a:pt x="1967" y="1860"/>
                      </a:lnTo>
                      <a:lnTo>
                        <a:pt x="1827" y="3023"/>
                      </a:lnTo>
                      <a:lnTo>
                        <a:pt x="1817" y="3070"/>
                      </a:lnTo>
                      <a:lnTo>
                        <a:pt x="1798" y="3112"/>
                      </a:lnTo>
                      <a:lnTo>
                        <a:pt x="1770" y="3148"/>
                      </a:lnTo>
                      <a:lnTo>
                        <a:pt x="1736" y="3178"/>
                      </a:lnTo>
                      <a:lnTo>
                        <a:pt x="1698" y="3201"/>
                      </a:lnTo>
                      <a:lnTo>
                        <a:pt x="1655" y="3216"/>
                      </a:lnTo>
                      <a:lnTo>
                        <a:pt x="1607" y="3220"/>
                      </a:lnTo>
                      <a:lnTo>
                        <a:pt x="1596" y="3220"/>
                      </a:lnTo>
                      <a:lnTo>
                        <a:pt x="1583" y="3218"/>
                      </a:lnTo>
                      <a:lnTo>
                        <a:pt x="1539" y="3210"/>
                      </a:lnTo>
                      <a:lnTo>
                        <a:pt x="1500" y="3191"/>
                      </a:lnTo>
                      <a:lnTo>
                        <a:pt x="1466" y="3169"/>
                      </a:lnTo>
                      <a:lnTo>
                        <a:pt x="1435" y="3138"/>
                      </a:lnTo>
                      <a:lnTo>
                        <a:pt x="1413" y="3102"/>
                      </a:lnTo>
                      <a:lnTo>
                        <a:pt x="1396" y="3063"/>
                      </a:lnTo>
                      <a:lnTo>
                        <a:pt x="1388" y="3019"/>
                      </a:lnTo>
                      <a:lnTo>
                        <a:pt x="1388" y="2976"/>
                      </a:lnTo>
                      <a:lnTo>
                        <a:pt x="1509" y="1975"/>
                      </a:lnTo>
                      <a:lnTo>
                        <a:pt x="1346" y="1907"/>
                      </a:lnTo>
                      <a:lnTo>
                        <a:pt x="1180" y="1975"/>
                      </a:lnTo>
                      <a:lnTo>
                        <a:pt x="1301" y="2974"/>
                      </a:lnTo>
                      <a:lnTo>
                        <a:pt x="1301" y="3019"/>
                      </a:lnTo>
                      <a:lnTo>
                        <a:pt x="1293" y="3061"/>
                      </a:lnTo>
                      <a:lnTo>
                        <a:pt x="1278" y="3100"/>
                      </a:lnTo>
                      <a:lnTo>
                        <a:pt x="1254" y="3136"/>
                      </a:lnTo>
                      <a:lnTo>
                        <a:pt x="1225" y="3167"/>
                      </a:lnTo>
                      <a:lnTo>
                        <a:pt x="1189" y="3191"/>
                      </a:lnTo>
                      <a:lnTo>
                        <a:pt x="1150" y="3208"/>
                      </a:lnTo>
                      <a:lnTo>
                        <a:pt x="1106" y="3218"/>
                      </a:lnTo>
                      <a:lnTo>
                        <a:pt x="1082" y="3220"/>
                      </a:lnTo>
                      <a:lnTo>
                        <a:pt x="1034" y="3214"/>
                      </a:lnTo>
                      <a:lnTo>
                        <a:pt x="993" y="3201"/>
                      </a:lnTo>
                      <a:lnTo>
                        <a:pt x="953" y="3178"/>
                      </a:lnTo>
                      <a:lnTo>
                        <a:pt x="919" y="3148"/>
                      </a:lnTo>
                      <a:lnTo>
                        <a:pt x="893" y="3112"/>
                      </a:lnTo>
                      <a:lnTo>
                        <a:pt x="874" y="3070"/>
                      </a:lnTo>
                      <a:lnTo>
                        <a:pt x="862" y="3023"/>
                      </a:lnTo>
                      <a:lnTo>
                        <a:pt x="722" y="1860"/>
                      </a:lnTo>
                      <a:lnTo>
                        <a:pt x="722" y="1812"/>
                      </a:lnTo>
                      <a:lnTo>
                        <a:pt x="732" y="1767"/>
                      </a:lnTo>
                      <a:lnTo>
                        <a:pt x="751" y="1725"/>
                      </a:lnTo>
                      <a:lnTo>
                        <a:pt x="446" y="1725"/>
                      </a:lnTo>
                      <a:lnTo>
                        <a:pt x="446" y="3220"/>
                      </a:lnTo>
                      <a:lnTo>
                        <a:pt x="151" y="3220"/>
                      </a:lnTo>
                      <a:lnTo>
                        <a:pt x="151" y="1725"/>
                      </a:lnTo>
                      <a:lnTo>
                        <a:pt x="0" y="1725"/>
                      </a:lnTo>
                      <a:lnTo>
                        <a:pt x="0" y="1407"/>
                      </a:lnTo>
                      <a:lnTo>
                        <a:pt x="431" y="1407"/>
                      </a:lnTo>
                      <a:lnTo>
                        <a:pt x="427" y="1372"/>
                      </a:lnTo>
                      <a:lnTo>
                        <a:pt x="424" y="1330"/>
                      </a:lnTo>
                      <a:lnTo>
                        <a:pt x="420" y="1283"/>
                      </a:lnTo>
                      <a:lnTo>
                        <a:pt x="418" y="1232"/>
                      </a:lnTo>
                      <a:lnTo>
                        <a:pt x="416" y="1177"/>
                      </a:lnTo>
                      <a:lnTo>
                        <a:pt x="416" y="1118"/>
                      </a:lnTo>
                      <a:lnTo>
                        <a:pt x="420" y="1056"/>
                      </a:lnTo>
                      <a:lnTo>
                        <a:pt x="424" y="993"/>
                      </a:lnTo>
                      <a:lnTo>
                        <a:pt x="429" y="927"/>
                      </a:lnTo>
                      <a:lnTo>
                        <a:pt x="441" y="861"/>
                      </a:lnTo>
                      <a:lnTo>
                        <a:pt x="452" y="793"/>
                      </a:lnTo>
                      <a:lnTo>
                        <a:pt x="469" y="723"/>
                      </a:lnTo>
                      <a:lnTo>
                        <a:pt x="490" y="655"/>
                      </a:lnTo>
                      <a:lnTo>
                        <a:pt x="514" y="588"/>
                      </a:lnTo>
                      <a:lnTo>
                        <a:pt x="543" y="520"/>
                      </a:lnTo>
                      <a:lnTo>
                        <a:pt x="577" y="456"/>
                      </a:lnTo>
                      <a:lnTo>
                        <a:pt x="617" y="394"/>
                      </a:lnTo>
                      <a:lnTo>
                        <a:pt x="660" y="333"/>
                      </a:lnTo>
                      <a:lnTo>
                        <a:pt x="711" y="276"/>
                      </a:lnTo>
                      <a:lnTo>
                        <a:pt x="768" y="223"/>
                      </a:lnTo>
                      <a:lnTo>
                        <a:pt x="832" y="172"/>
                      </a:lnTo>
                      <a:lnTo>
                        <a:pt x="902" y="129"/>
                      </a:lnTo>
                      <a:lnTo>
                        <a:pt x="978" y="89"/>
                      </a:lnTo>
                      <a:lnTo>
                        <a:pt x="1063" y="55"/>
                      </a:lnTo>
                      <a:lnTo>
                        <a:pt x="1072" y="51"/>
                      </a:lnTo>
                      <a:lnTo>
                        <a:pt x="1089" y="45"/>
                      </a:lnTo>
                      <a:lnTo>
                        <a:pt x="1110" y="38"/>
                      </a:lnTo>
                      <a:lnTo>
                        <a:pt x="1135" y="28"/>
                      </a:lnTo>
                      <a:lnTo>
                        <a:pt x="1161" y="21"/>
                      </a:lnTo>
                      <a:lnTo>
                        <a:pt x="1188" y="11"/>
                      </a:lnTo>
                      <a:lnTo>
                        <a:pt x="1212" y="4"/>
                      </a:lnTo>
                      <a:lnTo>
                        <a:pt x="1231" y="0"/>
                      </a:lnTo>
                      <a:lnTo>
                        <a:pt x="1231"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schemeClr>
                    </a:solidFill>
                    <a:latin typeface="Calibri" panose="020F0502020204030204" pitchFamily="34" charset="0"/>
                    <a:cs typeface="Calibri" panose="020F0502020204030204" pitchFamily="34" charset="0"/>
                  </a:endParaRPr>
                </a:p>
              </p:txBody>
            </p:sp>
            <p:sp>
              <p:nvSpPr>
                <p:cNvPr id="26" name="Freeform 10123">
                  <a:extLst>
                    <a:ext uri="{FF2B5EF4-FFF2-40B4-BE49-F238E27FC236}">
                      <a16:creationId xmlns:a16="http://schemas.microsoft.com/office/drawing/2014/main" id="{85CE262F-ABB2-C4B1-9790-8FF9F52C0B8C}"/>
                    </a:ext>
                  </a:extLst>
                </p:cNvPr>
                <p:cNvSpPr>
                  <a:spLocks/>
                </p:cNvSpPr>
                <p:nvPr/>
              </p:nvSpPr>
              <p:spPr bwMode="auto">
                <a:xfrm>
                  <a:off x="4490" y="-20"/>
                  <a:ext cx="455" cy="454"/>
                </a:xfrm>
                <a:custGeom>
                  <a:avLst/>
                  <a:gdLst>
                    <a:gd name="T0" fmla="*/ 456 w 909"/>
                    <a:gd name="T1" fmla="*/ 0 h 908"/>
                    <a:gd name="T2" fmla="*/ 529 w 909"/>
                    <a:gd name="T3" fmla="*/ 6 h 908"/>
                    <a:gd name="T4" fmla="*/ 599 w 909"/>
                    <a:gd name="T5" fmla="*/ 23 h 908"/>
                    <a:gd name="T6" fmla="*/ 664 w 909"/>
                    <a:gd name="T7" fmla="*/ 51 h 908"/>
                    <a:gd name="T8" fmla="*/ 724 w 909"/>
                    <a:gd name="T9" fmla="*/ 87 h 908"/>
                    <a:gd name="T10" fmla="*/ 777 w 909"/>
                    <a:gd name="T11" fmla="*/ 132 h 908"/>
                    <a:gd name="T12" fmla="*/ 822 w 909"/>
                    <a:gd name="T13" fmla="*/ 185 h 908"/>
                    <a:gd name="T14" fmla="*/ 858 w 909"/>
                    <a:gd name="T15" fmla="*/ 246 h 908"/>
                    <a:gd name="T16" fmla="*/ 887 w 909"/>
                    <a:gd name="T17" fmla="*/ 310 h 908"/>
                    <a:gd name="T18" fmla="*/ 904 w 909"/>
                    <a:gd name="T19" fmla="*/ 380 h 908"/>
                    <a:gd name="T20" fmla="*/ 909 w 909"/>
                    <a:gd name="T21" fmla="*/ 454 h 908"/>
                    <a:gd name="T22" fmla="*/ 904 w 909"/>
                    <a:gd name="T23" fmla="*/ 528 h 908"/>
                    <a:gd name="T24" fmla="*/ 887 w 909"/>
                    <a:gd name="T25" fmla="*/ 598 h 908"/>
                    <a:gd name="T26" fmla="*/ 858 w 909"/>
                    <a:gd name="T27" fmla="*/ 664 h 908"/>
                    <a:gd name="T28" fmla="*/ 822 w 909"/>
                    <a:gd name="T29" fmla="*/ 722 h 908"/>
                    <a:gd name="T30" fmla="*/ 777 w 909"/>
                    <a:gd name="T31" fmla="*/ 775 h 908"/>
                    <a:gd name="T32" fmla="*/ 724 w 909"/>
                    <a:gd name="T33" fmla="*/ 821 h 908"/>
                    <a:gd name="T34" fmla="*/ 664 w 909"/>
                    <a:gd name="T35" fmla="*/ 859 h 908"/>
                    <a:gd name="T36" fmla="*/ 599 w 909"/>
                    <a:gd name="T37" fmla="*/ 885 h 908"/>
                    <a:gd name="T38" fmla="*/ 529 w 909"/>
                    <a:gd name="T39" fmla="*/ 902 h 908"/>
                    <a:gd name="T40" fmla="*/ 456 w 909"/>
                    <a:gd name="T41" fmla="*/ 908 h 908"/>
                    <a:gd name="T42" fmla="*/ 382 w 909"/>
                    <a:gd name="T43" fmla="*/ 902 h 908"/>
                    <a:gd name="T44" fmla="*/ 312 w 909"/>
                    <a:gd name="T45" fmla="*/ 885 h 908"/>
                    <a:gd name="T46" fmla="*/ 246 w 909"/>
                    <a:gd name="T47" fmla="*/ 859 h 908"/>
                    <a:gd name="T48" fmla="*/ 187 w 909"/>
                    <a:gd name="T49" fmla="*/ 821 h 908"/>
                    <a:gd name="T50" fmla="*/ 134 w 909"/>
                    <a:gd name="T51" fmla="*/ 775 h 908"/>
                    <a:gd name="T52" fmla="*/ 89 w 909"/>
                    <a:gd name="T53" fmla="*/ 722 h 908"/>
                    <a:gd name="T54" fmla="*/ 51 w 909"/>
                    <a:gd name="T55" fmla="*/ 664 h 908"/>
                    <a:gd name="T56" fmla="*/ 25 w 909"/>
                    <a:gd name="T57" fmla="*/ 598 h 908"/>
                    <a:gd name="T58" fmla="*/ 8 w 909"/>
                    <a:gd name="T59" fmla="*/ 528 h 908"/>
                    <a:gd name="T60" fmla="*/ 0 w 909"/>
                    <a:gd name="T61" fmla="*/ 454 h 908"/>
                    <a:gd name="T62" fmla="*/ 8 w 909"/>
                    <a:gd name="T63" fmla="*/ 380 h 908"/>
                    <a:gd name="T64" fmla="*/ 25 w 909"/>
                    <a:gd name="T65" fmla="*/ 310 h 908"/>
                    <a:gd name="T66" fmla="*/ 51 w 909"/>
                    <a:gd name="T67" fmla="*/ 246 h 908"/>
                    <a:gd name="T68" fmla="*/ 89 w 909"/>
                    <a:gd name="T69" fmla="*/ 185 h 908"/>
                    <a:gd name="T70" fmla="*/ 134 w 909"/>
                    <a:gd name="T71" fmla="*/ 132 h 908"/>
                    <a:gd name="T72" fmla="*/ 187 w 909"/>
                    <a:gd name="T73" fmla="*/ 87 h 908"/>
                    <a:gd name="T74" fmla="*/ 246 w 909"/>
                    <a:gd name="T75" fmla="*/ 51 h 908"/>
                    <a:gd name="T76" fmla="*/ 312 w 909"/>
                    <a:gd name="T77" fmla="*/ 23 h 908"/>
                    <a:gd name="T78" fmla="*/ 382 w 909"/>
                    <a:gd name="T79" fmla="*/ 6 h 908"/>
                    <a:gd name="T80" fmla="*/ 456 w 909"/>
                    <a:gd name="T81" fmla="*/ 0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09" h="908">
                      <a:moveTo>
                        <a:pt x="456" y="0"/>
                      </a:moveTo>
                      <a:lnTo>
                        <a:pt x="529" y="6"/>
                      </a:lnTo>
                      <a:lnTo>
                        <a:pt x="599" y="23"/>
                      </a:lnTo>
                      <a:lnTo>
                        <a:pt x="664" y="51"/>
                      </a:lnTo>
                      <a:lnTo>
                        <a:pt x="724" y="87"/>
                      </a:lnTo>
                      <a:lnTo>
                        <a:pt x="777" y="132"/>
                      </a:lnTo>
                      <a:lnTo>
                        <a:pt x="822" y="185"/>
                      </a:lnTo>
                      <a:lnTo>
                        <a:pt x="858" y="246"/>
                      </a:lnTo>
                      <a:lnTo>
                        <a:pt x="887" y="310"/>
                      </a:lnTo>
                      <a:lnTo>
                        <a:pt x="904" y="380"/>
                      </a:lnTo>
                      <a:lnTo>
                        <a:pt x="909" y="454"/>
                      </a:lnTo>
                      <a:lnTo>
                        <a:pt x="904" y="528"/>
                      </a:lnTo>
                      <a:lnTo>
                        <a:pt x="887" y="598"/>
                      </a:lnTo>
                      <a:lnTo>
                        <a:pt x="858" y="664"/>
                      </a:lnTo>
                      <a:lnTo>
                        <a:pt x="822" y="722"/>
                      </a:lnTo>
                      <a:lnTo>
                        <a:pt x="777" y="775"/>
                      </a:lnTo>
                      <a:lnTo>
                        <a:pt x="724" y="821"/>
                      </a:lnTo>
                      <a:lnTo>
                        <a:pt x="664" y="859"/>
                      </a:lnTo>
                      <a:lnTo>
                        <a:pt x="599" y="885"/>
                      </a:lnTo>
                      <a:lnTo>
                        <a:pt x="529" y="902"/>
                      </a:lnTo>
                      <a:lnTo>
                        <a:pt x="456" y="908"/>
                      </a:lnTo>
                      <a:lnTo>
                        <a:pt x="382" y="902"/>
                      </a:lnTo>
                      <a:lnTo>
                        <a:pt x="312" y="885"/>
                      </a:lnTo>
                      <a:lnTo>
                        <a:pt x="246" y="859"/>
                      </a:lnTo>
                      <a:lnTo>
                        <a:pt x="187" y="821"/>
                      </a:lnTo>
                      <a:lnTo>
                        <a:pt x="134" y="775"/>
                      </a:lnTo>
                      <a:lnTo>
                        <a:pt x="89" y="722"/>
                      </a:lnTo>
                      <a:lnTo>
                        <a:pt x="51" y="664"/>
                      </a:lnTo>
                      <a:lnTo>
                        <a:pt x="25" y="598"/>
                      </a:lnTo>
                      <a:lnTo>
                        <a:pt x="8" y="528"/>
                      </a:lnTo>
                      <a:lnTo>
                        <a:pt x="0" y="454"/>
                      </a:lnTo>
                      <a:lnTo>
                        <a:pt x="8" y="380"/>
                      </a:lnTo>
                      <a:lnTo>
                        <a:pt x="25" y="310"/>
                      </a:lnTo>
                      <a:lnTo>
                        <a:pt x="51" y="246"/>
                      </a:lnTo>
                      <a:lnTo>
                        <a:pt x="89" y="185"/>
                      </a:lnTo>
                      <a:lnTo>
                        <a:pt x="134" y="132"/>
                      </a:lnTo>
                      <a:lnTo>
                        <a:pt x="187" y="87"/>
                      </a:lnTo>
                      <a:lnTo>
                        <a:pt x="246" y="51"/>
                      </a:lnTo>
                      <a:lnTo>
                        <a:pt x="312" y="23"/>
                      </a:lnTo>
                      <a:lnTo>
                        <a:pt x="382" y="6"/>
                      </a:lnTo>
                      <a:lnTo>
                        <a:pt x="456"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schemeClr>
                    </a:solidFill>
                    <a:latin typeface="Calibri" panose="020F0502020204030204" pitchFamily="34" charset="0"/>
                    <a:cs typeface="Calibri" panose="020F0502020204030204" pitchFamily="34" charset="0"/>
                  </a:endParaRPr>
                </a:p>
              </p:txBody>
            </p:sp>
            <p:sp>
              <p:nvSpPr>
                <p:cNvPr id="27" name="Freeform 10124">
                  <a:extLst>
                    <a:ext uri="{FF2B5EF4-FFF2-40B4-BE49-F238E27FC236}">
                      <a16:creationId xmlns:a16="http://schemas.microsoft.com/office/drawing/2014/main" id="{A8340D53-79CB-D302-D0C2-EBB177DCEABC}"/>
                    </a:ext>
                  </a:extLst>
                </p:cNvPr>
                <p:cNvSpPr>
                  <a:spLocks/>
                </p:cNvSpPr>
                <p:nvPr/>
              </p:nvSpPr>
              <p:spPr bwMode="auto">
                <a:xfrm>
                  <a:off x="4461" y="450"/>
                  <a:ext cx="875" cy="1501"/>
                </a:xfrm>
                <a:custGeom>
                  <a:avLst/>
                  <a:gdLst>
                    <a:gd name="T0" fmla="*/ 479 w 1749"/>
                    <a:gd name="T1" fmla="*/ 4 h 3002"/>
                    <a:gd name="T2" fmla="*/ 520 w 1749"/>
                    <a:gd name="T3" fmla="*/ 13 h 3002"/>
                    <a:gd name="T4" fmla="*/ 655 w 1749"/>
                    <a:gd name="T5" fmla="*/ 70 h 3002"/>
                    <a:gd name="T6" fmla="*/ 768 w 1749"/>
                    <a:gd name="T7" fmla="*/ 170 h 3002"/>
                    <a:gd name="T8" fmla="*/ 838 w 1749"/>
                    <a:gd name="T9" fmla="*/ 320 h 3002"/>
                    <a:gd name="T10" fmla="*/ 906 w 1749"/>
                    <a:gd name="T11" fmla="*/ 480 h 3002"/>
                    <a:gd name="T12" fmla="*/ 985 w 1749"/>
                    <a:gd name="T13" fmla="*/ 609 h 3002"/>
                    <a:gd name="T14" fmla="*/ 1093 w 1749"/>
                    <a:gd name="T15" fmla="*/ 700 h 3002"/>
                    <a:gd name="T16" fmla="*/ 1248 w 1749"/>
                    <a:gd name="T17" fmla="*/ 755 h 3002"/>
                    <a:gd name="T18" fmla="*/ 1470 w 1749"/>
                    <a:gd name="T19" fmla="*/ 768 h 3002"/>
                    <a:gd name="T20" fmla="*/ 1640 w 1749"/>
                    <a:gd name="T21" fmla="*/ 776 h 3002"/>
                    <a:gd name="T22" fmla="*/ 1725 w 1749"/>
                    <a:gd name="T23" fmla="*/ 849 h 3002"/>
                    <a:gd name="T24" fmla="*/ 1748 w 1749"/>
                    <a:gd name="T25" fmla="*/ 967 h 3002"/>
                    <a:gd name="T26" fmla="*/ 1693 w 1749"/>
                    <a:gd name="T27" fmla="*/ 1069 h 3002"/>
                    <a:gd name="T28" fmla="*/ 1587 w 1749"/>
                    <a:gd name="T29" fmla="*/ 1114 h 3002"/>
                    <a:gd name="T30" fmla="*/ 1284 w 1749"/>
                    <a:gd name="T31" fmla="*/ 1122 h 3002"/>
                    <a:gd name="T32" fmla="*/ 1055 w 1749"/>
                    <a:gd name="T33" fmla="*/ 1090 h 3002"/>
                    <a:gd name="T34" fmla="*/ 883 w 1749"/>
                    <a:gd name="T35" fmla="*/ 1018 h 3002"/>
                    <a:gd name="T36" fmla="*/ 917 w 1749"/>
                    <a:gd name="T37" fmla="*/ 1286 h 3002"/>
                    <a:gd name="T38" fmla="*/ 1103 w 1749"/>
                    <a:gd name="T39" fmla="*/ 1322 h 3002"/>
                    <a:gd name="T40" fmla="*/ 1212 w 1749"/>
                    <a:gd name="T41" fmla="*/ 1371 h 3002"/>
                    <a:gd name="T42" fmla="*/ 1271 w 1749"/>
                    <a:gd name="T43" fmla="*/ 1426 h 3002"/>
                    <a:gd name="T44" fmla="*/ 1296 w 1749"/>
                    <a:gd name="T45" fmla="*/ 1470 h 3002"/>
                    <a:gd name="T46" fmla="*/ 1309 w 1749"/>
                    <a:gd name="T47" fmla="*/ 1506 h 3002"/>
                    <a:gd name="T48" fmla="*/ 1320 w 1749"/>
                    <a:gd name="T49" fmla="*/ 1561 h 3002"/>
                    <a:gd name="T50" fmla="*/ 1330 w 1749"/>
                    <a:gd name="T51" fmla="*/ 1649 h 3002"/>
                    <a:gd name="T52" fmla="*/ 1332 w 1749"/>
                    <a:gd name="T53" fmla="*/ 1788 h 3002"/>
                    <a:gd name="T54" fmla="*/ 1324 w 1749"/>
                    <a:gd name="T55" fmla="*/ 1992 h 3002"/>
                    <a:gd name="T56" fmla="*/ 1309 w 1749"/>
                    <a:gd name="T57" fmla="*/ 2274 h 3002"/>
                    <a:gd name="T58" fmla="*/ 1279 w 1749"/>
                    <a:gd name="T59" fmla="*/ 2652 h 3002"/>
                    <a:gd name="T60" fmla="*/ 1239 w 1749"/>
                    <a:gd name="T61" fmla="*/ 2892 h 3002"/>
                    <a:gd name="T62" fmla="*/ 1139 w 1749"/>
                    <a:gd name="T63" fmla="*/ 2983 h 3002"/>
                    <a:gd name="T64" fmla="*/ 1027 w 1749"/>
                    <a:gd name="T65" fmla="*/ 3002 h 3002"/>
                    <a:gd name="T66" fmla="*/ 908 w 1749"/>
                    <a:gd name="T67" fmla="*/ 2953 h 3002"/>
                    <a:gd name="T68" fmla="*/ 836 w 1749"/>
                    <a:gd name="T69" fmla="*/ 2851 h 3002"/>
                    <a:gd name="T70" fmla="*/ 846 w 1749"/>
                    <a:gd name="T71" fmla="*/ 2561 h 3002"/>
                    <a:gd name="T72" fmla="*/ 900 w 1749"/>
                    <a:gd name="T73" fmla="*/ 2007 h 3002"/>
                    <a:gd name="T74" fmla="*/ 887 w 1749"/>
                    <a:gd name="T75" fmla="*/ 1867 h 3002"/>
                    <a:gd name="T76" fmla="*/ 834 w 1749"/>
                    <a:gd name="T77" fmla="*/ 1778 h 3002"/>
                    <a:gd name="T78" fmla="*/ 762 w 1749"/>
                    <a:gd name="T79" fmla="*/ 1727 h 3002"/>
                    <a:gd name="T80" fmla="*/ 691 w 1749"/>
                    <a:gd name="T81" fmla="*/ 1704 h 3002"/>
                    <a:gd name="T82" fmla="*/ 641 w 1749"/>
                    <a:gd name="T83" fmla="*/ 1699 h 3002"/>
                    <a:gd name="T84" fmla="*/ 622 w 1749"/>
                    <a:gd name="T85" fmla="*/ 1699 h 3002"/>
                    <a:gd name="T86" fmla="*/ 547 w 1749"/>
                    <a:gd name="T87" fmla="*/ 1699 h 3002"/>
                    <a:gd name="T88" fmla="*/ 435 w 1749"/>
                    <a:gd name="T89" fmla="*/ 1699 h 3002"/>
                    <a:gd name="T90" fmla="*/ 356 w 1749"/>
                    <a:gd name="T91" fmla="*/ 1699 h 3002"/>
                    <a:gd name="T92" fmla="*/ 237 w 1749"/>
                    <a:gd name="T93" fmla="*/ 1685 h 3002"/>
                    <a:gd name="T94" fmla="*/ 99 w 1749"/>
                    <a:gd name="T95" fmla="*/ 1614 h 3002"/>
                    <a:gd name="T96" fmla="*/ 17 w 1749"/>
                    <a:gd name="T97" fmla="*/ 1483 h 3002"/>
                    <a:gd name="T98" fmla="*/ 0 w 1749"/>
                    <a:gd name="T99" fmla="*/ 361 h 3002"/>
                    <a:gd name="T100" fmla="*/ 40 w 1749"/>
                    <a:gd name="T101" fmla="*/ 210 h 3002"/>
                    <a:gd name="T102" fmla="*/ 140 w 1749"/>
                    <a:gd name="T103" fmla="*/ 96 h 3002"/>
                    <a:gd name="T104" fmla="*/ 271 w 1749"/>
                    <a:gd name="T105" fmla="*/ 26 h 3002"/>
                    <a:gd name="T106" fmla="*/ 322 w 1749"/>
                    <a:gd name="T107" fmla="*/ 11 h 3002"/>
                    <a:gd name="T108" fmla="*/ 373 w 1749"/>
                    <a:gd name="T109" fmla="*/ 4 h 3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49" h="3002">
                      <a:moveTo>
                        <a:pt x="422" y="0"/>
                      </a:moveTo>
                      <a:lnTo>
                        <a:pt x="452" y="0"/>
                      </a:lnTo>
                      <a:lnTo>
                        <a:pt x="479" y="4"/>
                      </a:lnTo>
                      <a:lnTo>
                        <a:pt x="500" y="8"/>
                      </a:lnTo>
                      <a:lnTo>
                        <a:pt x="515" y="11"/>
                      </a:lnTo>
                      <a:lnTo>
                        <a:pt x="520" y="13"/>
                      </a:lnTo>
                      <a:lnTo>
                        <a:pt x="566" y="26"/>
                      </a:lnTo>
                      <a:lnTo>
                        <a:pt x="611" y="45"/>
                      </a:lnTo>
                      <a:lnTo>
                        <a:pt x="655" y="70"/>
                      </a:lnTo>
                      <a:lnTo>
                        <a:pt x="696" y="98"/>
                      </a:lnTo>
                      <a:lnTo>
                        <a:pt x="734" y="132"/>
                      </a:lnTo>
                      <a:lnTo>
                        <a:pt x="768" y="170"/>
                      </a:lnTo>
                      <a:lnTo>
                        <a:pt x="795" y="214"/>
                      </a:lnTo>
                      <a:lnTo>
                        <a:pt x="815" y="259"/>
                      </a:lnTo>
                      <a:lnTo>
                        <a:pt x="838" y="320"/>
                      </a:lnTo>
                      <a:lnTo>
                        <a:pt x="861" y="378"/>
                      </a:lnTo>
                      <a:lnTo>
                        <a:pt x="883" y="431"/>
                      </a:lnTo>
                      <a:lnTo>
                        <a:pt x="906" y="480"/>
                      </a:lnTo>
                      <a:lnTo>
                        <a:pt x="931" y="528"/>
                      </a:lnTo>
                      <a:lnTo>
                        <a:pt x="957" y="569"/>
                      </a:lnTo>
                      <a:lnTo>
                        <a:pt x="985" y="609"/>
                      </a:lnTo>
                      <a:lnTo>
                        <a:pt x="1018" y="643"/>
                      </a:lnTo>
                      <a:lnTo>
                        <a:pt x="1054" y="673"/>
                      </a:lnTo>
                      <a:lnTo>
                        <a:pt x="1093" y="700"/>
                      </a:lnTo>
                      <a:lnTo>
                        <a:pt x="1139" y="723"/>
                      </a:lnTo>
                      <a:lnTo>
                        <a:pt x="1192" y="740"/>
                      </a:lnTo>
                      <a:lnTo>
                        <a:pt x="1248" y="755"/>
                      </a:lnTo>
                      <a:lnTo>
                        <a:pt x="1315" y="762"/>
                      </a:lnTo>
                      <a:lnTo>
                        <a:pt x="1388" y="768"/>
                      </a:lnTo>
                      <a:lnTo>
                        <a:pt x="1470" y="768"/>
                      </a:lnTo>
                      <a:lnTo>
                        <a:pt x="1560" y="762"/>
                      </a:lnTo>
                      <a:lnTo>
                        <a:pt x="1600" y="764"/>
                      </a:lnTo>
                      <a:lnTo>
                        <a:pt x="1640" y="776"/>
                      </a:lnTo>
                      <a:lnTo>
                        <a:pt x="1674" y="793"/>
                      </a:lnTo>
                      <a:lnTo>
                        <a:pt x="1702" y="819"/>
                      </a:lnTo>
                      <a:lnTo>
                        <a:pt x="1725" y="849"/>
                      </a:lnTo>
                      <a:lnTo>
                        <a:pt x="1742" y="885"/>
                      </a:lnTo>
                      <a:lnTo>
                        <a:pt x="1749" y="925"/>
                      </a:lnTo>
                      <a:lnTo>
                        <a:pt x="1748" y="967"/>
                      </a:lnTo>
                      <a:lnTo>
                        <a:pt x="1736" y="1004"/>
                      </a:lnTo>
                      <a:lnTo>
                        <a:pt x="1719" y="1038"/>
                      </a:lnTo>
                      <a:lnTo>
                        <a:pt x="1693" y="1069"/>
                      </a:lnTo>
                      <a:lnTo>
                        <a:pt x="1662" y="1091"/>
                      </a:lnTo>
                      <a:lnTo>
                        <a:pt x="1627" y="1107"/>
                      </a:lnTo>
                      <a:lnTo>
                        <a:pt x="1587" y="1114"/>
                      </a:lnTo>
                      <a:lnTo>
                        <a:pt x="1475" y="1122"/>
                      </a:lnTo>
                      <a:lnTo>
                        <a:pt x="1375" y="1124"/>
                      </a:lnTo>
                      <a:lnTo>
                        <a:pt x="1284" y="1122"/>
                      </a:lnTo>
                      <a:lnTo>
                        <a:pt x="1201" y="1114"/>
                      </a:lnTo>
                      <a:lnTo>
                        <a:pt x="1125" y="1105"/>
                      </a:lnTo>
                      <a:lnTo>
                        <a:pt x="1055" y="1090"/>
                      </a:lnTo>
                      <a:lnTo>
                        <a:pt x="993" y="1071"/>
                      </a:lnTo>
                      <a:lnTo>
                        <a:pt x="934" y="1046"/>
                      </a:lnTo>
                      <a:lnTo>
                        <a:pt x="883" y="1018"/>
                      </a:lnTo>
                      <a:lnTo>
                        <a:pt x="834" y="984"/>
                      </a:lnTo>
                      <a:lnTo>
                        <a:pt x="834" y="1279"/>
                      </a:lnTo>
                      <a:lnTo>
                        <a:pt x="917" y="1286"/>
                      </a:lnTo>
                      <a:lnTo>
                        <a:pt x="989" y="1296"/>
                      </a:lnTo>
                      <a:lnTo>
                        <a:pt x="1050" y="1309"/>
                      </a:lnTo>
                      <a:lnTo>
                        <a:pt x="1103" y="1322"/>
                      </a:lnTo>
                      <a:lnTo>
                        <a:pt x="1146" y="1337"/>
                      </a:lnTo>
                      <a:lnTo>
                        <a:pt x="1184" y="1354"/>
                      </a:lnTo>
                      <a:lnTo>
                        <a:pt x="1212" y="1371"/>
                      </a:lnTo>
                      <a:lnTo>
                        <a:pt x="1237" y="1390"/>
                      </a:lnTo>
                      <a:lnTo>
                        <a:pt x="1256" y="1407"/>
                      </a:lnTo>
                      <a:lnTo>
                        <a:pt x="1271" y="1426"/>
                      </a:lnTo>
                      <a:lnTo>
                        <a:pt x="1282" y="1443"/>
                      </a:lnTo>
                      <a:lnTo>
                        <a:pt x="1292" y="1460"/>
                      </a:lnTo>
                      <a:lnTo>
                        <a:pt x="1296" y="1470"/>
                      </a:lnTo>
                      <a:lnTo>
                        <a:pt x="1301" y="1481"/>
                      </a:lnTo>
                      <a:lnTo>
                        <a:pt x="1305" y="1492"/>
                      </a:lnTo>
                      <a:lnTo>
                        <a:pt x="1309" y="1506"/>
                      </a:lnTo>
                      <a:lnTo>
                        <a:pt x="1313" y="1521"/>
                      </a:lnTo>
                      <a:lnTo>
                        <a:pt x="1318" y="1538"/>
                      </a:lnTo>
                      <a:lnTo>
                        <a:pt x="1320" y="1561"/>
                      </a:lnTo>
                      <a:lnTo>
                        <a:pt x="1324" y="1585"/>
                      </a:lnTo>
                      <a:lnTo>
                        <a:pt x="1326" y="1615"/>
                      </a:lnTo>
                      <a:lnTo>
                        <a:pt x="1330" y="1649"/>
                      </a:lnTo>
                      <a:lnTo>
                        <a:pt x="1330" y="1689"/>
                      </a:lnTo>
                      <a:lnTo>
                        <a:pt x="1332" y="1735"/>
                      </a:lnTo>
                      <a:lnTo>
                        <a:pt x="1332" y="1788"/>
                      </a:lnTo>
                      <a:lnTo>
                        <a:pt x="1330" y="1848"/>
                      </a:lnTo>
                      <a:lnTo>
                        <a:pt x="1328" y="1916"/>
                      </a:lnTo>
                      <a:lnTo>
                        <a:pt x="1324" y="1992"/>
                      </a:lnTo>
                      <a:lnTo>
                        <a:pt x="1320" y="2077"/>
                      </a:lnTo>
                      <a:lnTo>
                        <a:pt x="1315" y="2170"/>
                      </a:lnTo>
                      <a:lnTo>
                        <a:pt x="1309" y="2274"/>
                      </a:lnTo>
                      <a:lnTo>
                        <a:pt x="1299" y="2389"/>
                      </a:lnTo>
                      <a:lnTo>
                        <a:pt x="1290" y="2514"/>
                      </a:lnTo>
                      <a:lnTo>
                        <a:pt x="1279" y="2652"/>
                      </a:lnTo>
                      <a:lnTo>
                        <a:pt x="1267" y="2801"/>
                      </a:lnTo>
                      <a:lnTo>
                        <a:pt x="1258" y="2849"/>
                      </a:lnTo>
                      <a:lnTo>
                        <a:pt x="1239" y="2892"/>
                      </a:lnTo>
                      <a:lnTo>
                        <a:pt x="1212" y="2928"/>
                      </a:lnTo>
                      <a:lnTo>
                        <a:pt x="1178" y="2960"/>
                      </a:lnTo>
                      <a:lnTo>
                        <a:pt x="1139" y="2983"/>
                      </a:lnTo>
                      <a:lnTo>
                        <a:pt x="1095" y="2998"/>
                      </a:lnTo>
                      <a:lnTo>
                        <a:pt x="1048" y="3002"/>
                      </a:lnTo>
                      <a:lnTo>
                        <a:pt x="1027" y="3002"/>
                      </a:lnTo>
                      <a:lnTo>
                        <a:pt x="984" y="2994"/>
                      </a:lnTo>
                      <a:lnTo>
                        <a:pt x="944" y="2977"/>
                      </a:lnTo>
                      <a:lnTo>
                        <a:pt x="908" y="2953"/>
                      </a:lnTo>
                      <a:lnTo>
                        <a:pt x="878" y="2924"/>
                      </a:lnTo>
                      <a:lnTo>
                        <a:pt x="853" y="2888"/>
                      </a:lnTo>
                      <a:lnTo>
                        <a:pt x="836" y="2851"/>
                      </a:lnTo>
                      <a:lnTo>
                        <a:pt x="827" y="2807"/>
                      </a:lnTo>
                      <a:lnTo>
                        <a:pt x="827" y="2764"/>
                      </a:lnTo>
                      <a:lnTo>
                        <a:pt x="846" y="2561"/>
                      </a:lnTo>
                      <a:lnTo>
                        <a:pt x="864" y="2368"/>
                      </a:lnTo>
                      <a:lnTo>
                        <a:pt x="883" y="2183"/>
                      </a:lnTo>
                      <a:lnTo>
                        <a:pt x="900" y="2007"/>
                      </a:lnTo>
                      <a:lnTo>
                        <a:pt x="902" y="1954"/>
                      </a:lnTo>
                      <a:lnTo>
                        <a:pt x="897" y="1909"/>
                      </a:lnTo>
                      <a:lnTo>
                        <a:pt x="887" y="1867"/>
                      </a:lnTo>
                      <a:lnTo>
                        <a:pt x="874" y="1833"/>
                      </a:lnTo>
                      <a:lnTo>
                        <a:pt x="855" y="1803"/>
                      </a:lnTo>
                      <a:lnTo>
                        <a:pt x="834" y="1778"/>
                      </a:lnTo>
                      <a:lnTo>
                        <a:pt x="812" y="1757"/>
                      </a:lnTo>
                      <a:lnTo>
                        <a:pt x="787" y="1740"/>
                      </a:lnTo>
                      <a:lnTo>
                        <a:pt x="762" y="1727"/>
                      </a:lnTo>
                      <a:lnTo>
                        <a:pt x="738" y="1718"/>
                      </a:lnTo>
                      <a:lnTo>
                        <a:pt x="713" y="1710"/>
                      </a:lnTo>
                      <a:lnTo>
                        <a:pt x="691" y="1704"/>
                      </a:lnTo>
                      <a:lnTo>
                        <a:pt x="672" y="1701"/>
                      </a:lnTo>
                      <a:lnTo>
                        <a:pt x="655" y="1699"/>
                      </a:lnTo>
                      <a:lnTo>
                        <a:pt x="641" y="1699"/>
                      </a:lnTo>
                      <a:lnTo>
                        <a:pt x="632" y="1699"/>
                      </a:lnTo>
                      <a:lnTo>
                        <a:pt x="630" y="1699"/>
                      </a:lnTo>
                      <a:lnTo>
                        <a:pt x="622" y="1699"/>
                      </a:lnTo>
                      <a:lnTo>
                        <a:pt x="605" y="1699"/>
                      </a:lnTo>
                      <a:lnTo>
                        <a:pt x="579" y="1699"/>
                      </a:lnTo>
                      <a:lnTo>
                        <a:pt x="547" y="1699"/>
                      </a:lnTo>
                      <a:lnTo>
                        <a:pt x="509" y="1699"/>
                      </a:lnTo>
                      <a:lnTo>
                        <a:pt x="471" y="1699"/>
                      </a:lnTo>
                      <a:lnTo>
                        <a:pt x="435" y="1699"/>
                      </a:lnTo>
                      <a:lnTo>
                        <a:pt x="401" y="1699"/>
                      </a:lnTo>
                      <a:lnTo>
                        <a:pt x="375" y="1699"/>
                      </a:lnTo>
                      <a:lnTo>
                        <a:pt x="356" y="1699"/>
                      </a:lnTo>
                      <a:lnTo>
                        <a:pt x="350" y="1699"/>
                      </a:lnTo>
                      <a:lnTo>
                        <a:pt x="292" y="1695"/>
                      </a:lnTo>
                      <a:lnTo>
                        <a:pt x="237" y="1685"/>
                      </a:lnTo>
                      <a:lnTo>
                        <a:pt x="186" y="1666"/>
                      </a:lnTo>
                      <a:lnTo>
                        <a:pt x="140" y="1644"/>
                      </a:lnTo>
                      <a:lnTo>
                        <a:pt x="99" y="1614"/>
                      </a:lnTo>
                      <a:lnTo>
                        <a:pt x="65" y="1576"/>
                      </a:lnTo>
                      <a:lnTo>
                        <a:pt x="38" y="1532"/>
                      </a:lnTo>
                      <a:lnTo>
                        <a:pt x="17" y="1483"/>
                      </a:lnTo>
                      <a:lnTo>
                        <a:pt x="4" y="1426"/>
                      </a:lnTo>
                      <a:lnTo>
                        <a:pt x="0" y="1364"/>
                      </a:lnTo>
                      <a:lnTo>
                        <a:pt x="0" y="361"/>
                      </a:lnTo>
                      <a:lnTo>
                        <a:pt x="6" y="306"/>
                      </a:lnTo>
                      <a:lnTo>
                        <a:pt x="19" y="255"/>
                      </a:lnTo>
                      <a:lnTo>
                        <a:pt x="40" y="210"/>
                      </a:lnTo>
                      <a:lnTo>
                        <a:pt x="68" y="168"/>
                      </a:lnTo>
                      <a:lnTo>
                        <a:pt x="102" y="130"/>
                      </a:lnTo>
                      <a:lnTo>
                        <a:pt x="140" y="96"/>
                      </a:lnTo>
                      <a:lnTo>
                        <a:pt x="182" y="68"/>
                      </a:lnTo>
                      <a:lnTo>
                        <a:pt x="225" y="45"/>
                      </a:lnTo>
                      <a:lnTo>
                        <a:pt x="271" y="26"/>
                      </a:lnTo>
                      <a:lnTo>
                        <a:pt x="318" y="11"/>
                      </a:lnTo>
                      <a:lnTo>
                        <a:pt x="318" y="11"/>
                      </a:lnTo>
                      <a:lnTo>
                        <a:pt x="322" y="11"/>
                      </a:lnTo>
                      <a:lnTo>
                        <a:pt x="335" y="9"/>
                      </a:lnTo>
                      <a:lnTo>
                        <a:pt x="352" y="6"/>
                      </a:lnTo>
                      <a:lnTo>
                        <a:pt x="373" y="4"/>
                      </a:lnTo>
                      <a:lnTo>
                        <a:pt x="397" y="0"/>
                      </a:lnTo>
                      <a:lnTo>
                        <a:pt x="422"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schemeClr>
                    </a:solidFill>
                    <a:latin typeface="Calibri" panose="020F0502020204030204" pitchFamily="34" charset="0"/>
                    <a:cs typeface="Calibri" panose="020F0502020204030204" pitchFamily="34" charset="0"/>
                  </a:endParaRPr>
                </a:p>
              </p:txBody>
            </p:sp>
            <p:sp>
              <p:nvSpPr>
                <p:cNvPr id="28" name="Freeform 10125">
                  <a:extLst>
                    <a:ext uri="{FF2B5EF4-FFF2-40B4-BE49-F238E27FC236}">
                      <a16:creationId xmlns:a16="http://schemas.microsoft.com/office/drawing/2014/main" id="{100DB56F-46D9-1B13-7BAA-6C3AE7BC802B}"/>
                    </a:ext>
                  </a:extLst>
                </p:cNvPr>
                <p:cNvSpPr>
                  <a:spLocks/>
                </p:cNvSpPr>
                <p:nvPr/>
              </p:nvSpPr>
              <p:spPr bwMode="auto">
                <a:xfrm>
                  <a:off x="4256" y="606"/>
                  <a:ext cx="615" cy="1338"/>
                </a:xfrm>
                <a:custGeom>
                  <a:avLst/>
                  <a:gdLst>
                    <a:gd name="T0" fmla="*/ 170 w 1229"/>
                    <a:gd name="T1" fmla="*/ 0 h 2677"/>
                    <a:gd name="T2" fmla="*/ 208 w 1229"/>
                    <a:gd name="T3" fmla="*/ 4 h 2677"/>
                    <a:gd name="T4" fmla="*/ 244 w 1229"/>
                    <a:gd name="T5" fmla="*/ 17 h 2677"/>
                    <a:gd name="T6" fmla="*/ 276 w 1229"/>
                    <a:gd name="T7" fmla="*/ 38 h 2677"/>
                    <a:gd name="T8" fmla="*/ 303 w 1229"/>
                    <a:gd name="T9" fmla="*/ 65 h 2677"/>
                    <a:gd name="T10" fmla="*/ 321 w 1229"/>
                    <a:gd name="T11" fmla="*/ 95 h 2677"/>
                    <a:gd name="T12" fmla="*/ 335 w 1229"/>
                    <a:gd name="T13" fmla="*/ 131 h 2677"/>
                    <a:gd name="T14" fmla="*/ 340 w 1229"/>
                    <a:gd name="T15" fmla="*/ 170 h 2677"/>
                    <a:gd name="T16" fmla="*/ 340 w 1229"/>
                    <a:gd name="T17" fmla="*/ 1058 h 2677"/>
                    <a:gd name="T18" fmla="*/ 338 w 1229"/>
                    <a:gd name="T19" fmla="*/ 1060 h 2677"/>
                    <a:gd name="T20" fmla="*/ 338 w 1229"/>
                    <a:gd name="T21" fmla="*/ 1069 h 2677"/>
                    <a:gd name="T22" fmla="*/ 338 w 1229"/>
                    <a:gd name="T23" fmla="*/ 1082 h 2677"/>
                    <a:gd name="T24" fmla="*/ 338 w 1229"/>
                    <a:gd name="T25" fmla="*/ 1101 h 2677"/>
                    <a:gd name="T26" fmla="*/ 340 w 1229"/>
                    <a:gd name="T27" fmla="*/ 1122 h 2677"/>
                    <a:gd name="T28" fmla="*/ 342 w 1229"/>
                    <a:gd name="T29" fmla="*/ 1148 h 2677"/>
                    <a:gd name="T30" fmla="*/ 346 w 1229"/>
                    <a:gd name="T31" fmla="*/ 1175 h 2677"/>
                    <a:gd name="T32" fmla="*/ 354 w 1229"/>
                    <a:gd name="T33" fmla="*/ 1205 h 2677"/>
                    <a:gd name="T34" fmla="*/ 361 w 1229"/>
                    <a:gd name="T35" fmla="*/ 1235 h 2677"/>
                    <a:gd name="T36" fmla="*/ 374 w 1229"/>
                    <a:gd name="T37" fmla="*/ 1268 h 2677"/>
                    <a:gd name="T38" fmla="*/ 390 w 1229"/>
                    <a:gd name="T39" fmla="*/ 1300 h 2677"/>
                    <a:gd name="T40" fmla="*/ 410 w 1229"/>
                    <a:gd name="T41" fmla="*/ 1330 h 2677"/>
                    <a:gd name="T42" fmla="*/ 433 w 1229"/>
                    <a:gd name="T43" fmla="*/ 1360 h 2677"/>
                    <a:gd name="T44" fmla="*/ 463 w 1229"/>
                    <a:gd name="T45" fmla="*/ 1387 h 2677"/>
                    <a:gd name="T46" fmla="*/ 495 w 1229"/>
                    <a:gd name="T47" fmla="*/ 1411 h 2677"/>
                    <a:gd name="T48" fmla="*/ 535 w 1229"/>
                    <a:gd name="T49" fmla="*/ 1434 h 2677"/>
                    <a:gd name="T50" fmla="*/ 581 w 1229"/>
                    <a:gd name="T51" fmla="*/ 1453 h 2677"/>
                    <a:gd name="T52" fmla="*/ 633 w 1229"/>
                    <a:gd name="T53" fmla="*/ 1466 h 2677"/>
                    <a:gd name="T54" fmla="*/ 692 w 1229"/>
                    <a:gd name="T55" fmla="*/ 1476 h 2677"/>
                    <a:gd name="T56" fmla="*/ 758 w 1229"/>
                    <a:gd name="T57" fmla="*/ 1478 h 2677"/>
                    <a:gd name="T58" fmla="*/ 1059 w 1229"/>
                    <a:gd name="T59" fmla="*/ 1478 h 2677"/>
                    <a:gd name="T60" fmla="*/ 1099 w 1229"/>
                    <a:gd name="T61" fmla="*/ 1483 h 2677"/>
                    <a:gd name="T62" fmla="*/ 1135 w 1229"/>
                    <a:gd name="T63" fmla="*/ 1495 h 2677"/>
                    <a:gd name="T64" fmla="*/ 1165 w 1229"/>
                    <a:gd name="T65" fmla="*/ 1515 h 2677"/>
                    <a:gd name="T66" fmla="*/ 1191 w 1229"/>
                    <a:gd name="T67" fmla="*/ 1542 h 2677"/>
                    <a:gd name="T68" fmla="*/ 1212 w 1229"/>
                    <a:gd name="T69" fmla="*/ 1574 h 2677"/>
                    <a:gd name="T70" fmla="*/ 1225 w 1229"/>
                    <a:gd name="T71" fmla="*/ 1608 h 2677"/>
                    <a:gd name="T72" fmla="*/ 1229 w 1229"/>
                    <a:gd name="T73" fmla="*/ 1648 h 2677"/>
                    <a:gd name="T74" fmla="*/ 1223 w 1229"/>
                    <a:gd name="T75" fmla="*/ 1689 h 2677"/>
                    <a:gd name="T76" fmla="*/ 1210 w 1229"/>
                    <a:gd name="T77" fmla="*/ 1725 h 2677"/>
                    <a:gd name="T78" fmla="*/ 1187 w 1229"/>
                    <a:gd name="T79" fmla="*/ 1758 h 2677"/>
                    <a:gd name="T80" fmla="*/ 1159 w 1229"/>
                    <a:gd name="T81" fmla="*/ 1784 h 2677"/>
                    <a:gd name="T82" fmla="*/ 1125 w 1229"/>
                    <a:gd name="T83" fmla="*/ 1805 h 2677"/>
                    <a:gd name="T84" fmla="*/ 1087 w 1229"/>
                    <a:gd name="T85" fmla="*/ 1814 h 2677"/>
                    <a:gd name="T86" fmla="*/ 1087 w 1229"/>
                    <a:gd name="T87" fmla="*/ 2677 h 2677"/>
                    <a:gd name="T88" fmla="*/ 883 w 1229"/>
                    <a:gd name="T89" fmla="*/ 2677 h 2677"/>
                    <a:gd name="T90" fmla="*/ 883 w 1229"/>
                    <a:gd name="T91" fmla="*/ 1818 h 2677"/>
                    <a:gd name="T92" fmla="*/ 272 w 1229"/>
                    <a:gd name="T93" fmla="*/ 1818 h 2677"/>
                    <a:gd name="T94" fmla="*/ 272 w 1229"/>
                    <a:gd name="T95" fmla="*/ 2677 h 2677"/>
                    <a:gd name="T96" fmla="*/ 68 w 1229"/>
                    <a:gd name="T97" fmla="*/ 2677 h 2677"/>
                    <a:gd name="T98" fmla="*/ 68 w 1229"/>
                    <a:gd name="T99" fmla="*/ 1782 h 2677"/>
                    <a:gd name="T100" fmla="*/ 40 w 1229"/>
                    <a:gd name="T101" fmla="*/ 1756 h 2677"/>
                    <a:gd name="T102" fmla="*/ 19 w 1229"/>
                    <a:gd name="T103" fmla="*/ 1725 h 2677"/>
                    <a:gd name="T104" fmla="*/ 6 w 1229"/>
                    <a:gd name="T105" fmla="*/ 1688 h 2677"/>
                    <a:gd name="T106" fmla="*/ 0 w 1229"/>
                    <a:gd name="T107" fmla="*/ 1648 h 2677"/>
                    <a:gd name="T108" fmla="*/ 0 w 1229"/>
                    <a:gd name="T109" fmla="*/ 170 h 2677"/>
                    <a:gd name="T110" fmla="*/ 4 w 1229"/>
                    <a:gd name="T111" fmla="*/ 131 h 2677"/>
                    <a:gd name="T112" fmla="*/ 17 w 1229"/>
                    <a:gd name="T113" fmla="*/ 95 h 2677"/>
                    <a:gd name="T114" fmla="*/ 38 w 1229"/>
                    <a:gd name="T115" fmla="*/ 65 h 2677"/>
                    <a:gd name="T116" fmla="*/ 64 w 1229"/>
                    <a:gd name="T117" fmla="*/ 38 h 2677"/>
                    <a:gd name="T118" fmla="*/ 95 w 1229"/>
                    <a:gd name="T119" fmla="*/ 17 h 2677"/>
                    <a:gd name="T120" fmla="*/ 130 w 1229"/>
                    <a:gd name="T121" fmla="*/ 4 h 2677"/>
                    <a:gd name="T122" fmla="*/ 170 w 1229"/>
                    <a:gd name="T123" fmla="*/ 0 h 2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9" h="2677">
                      <a:moveTo>
                        <a:pt x="170" y="0"/>
                      </a:moveTo>
                      <a:lnTo>
                        <a:pt x="208" y="4"/>
                      </a:lnTo>
                      <a:lnTo>
                        <a:pt x="244" y="17"/>
                      </a:lnTo>
                      <a:lnTo>
                        <a:pt x="276" y="38"/>
                      </a:lnTo>
                      <a:lnTo>
                        <a:pt x="303" y="65"/>
                      </a:lnTo>
                      <a:lnTo>
                        <a:pt x="321" y="95"/>
                      </a:lnTo>
                      <a:lnTo>
                        <a:pt x="335" y="131"/>
                      </a:lnTo>
                      <a:lnTo>
                        <a:pt x="340" y="170"/>
                      </a:lnTo>
                      <a:lnTo>
                        <a:pt x="340" y="1058"/>
                      </a:lnTo>
                      <a:lnTo>
                        <a:pt x="338" y="1060"/>
                      </a:lnTo>
                      <a:lnTo>
                        <a:pt x="338" y="1069"/>
                      </a:lnTo>
                      <a:lnTo>
                        <a:pt x="338" y="1082"/>
                      </a:lnTo>
                      <a:lnTo>
                        <a:pt x="338" y="1101"/>
                      </a:lnTo>
                      <a:lnTo>
                        <a:pt x="340" y="1122"/>
                      </a:lnTo>
                      <a:lnTo>
                        <a:pt x="342" y="1148"/>
                      </a:lnTo>
                      <a:lnTo>
                        <a:pt x="346" y="1175"/>
                      </a:lnTo>
                      <a:lnTo>
                        <a:pt x="354" y="1205"/>
                      </a:lnTo>
                      <a:lnTo>
                        <a:pt x="361" y="1235"/>
                      </a:lnTo>
                      <a:lnTo>
                        <a:pt x="374" y="1268"/>
                      </a:lnTo>
                      <a:lnTo>
                        <a:pt x="390" y="1300"/>
                      </a:lnTo>
                      <a:lnTo>
                        <a:pt x="410" y="1330"/>
                      </a:lnTo>
                      <a:lnTo>
                        <a:pt x="433" y="1360"/>
                      </a:lnTo>
                      <a:lnTo>
                        <a:pt x="463" y="1387"/>
                      </a:lnTo>
                      <a:lnTo>
                        <a:pt x="495" y="1411"/>
                      </a:lnTo>
                      <a:lnTo>
                        <a:pt x="535" y="1434"/>
                      </a:lnTo>
                      <a:lnTo>
                        <a:pt x="581" y="1453"/>
                      </a:lnTo>
                      <a:lnTo>
                        <a:pt x="633" y="1466"/>
                      </a:lnTo>
                      <a:lnTo>
                        <a:pt x="692" y="1476"/>
                      </a:lnTo>
                      <a:lnTo>
                        <a:pt x="758" y="1478"/>
                      </a:lnTo>
                      <a:lnTo>
                        <a:pt x="1059" y="1478"/>
                      </a:lnTo>
                      <a:lnTo>
                        <a:pt x="1099" y="1483"/>
                      </a:lnTo>
                      <a:lnTo>
                        <a:pt x="1135" y="1495"/>
                      </a:lnTo>
                      <a:lnTo>
                        <a:pt x="1165" y="1515"/>
                      </a:lnTo>
                      <a:lnTo>
                        <a:pt x="1191" y="1542"/>
                      </a:lnTo>
                      <a:lnTo>
                        <a:pt x="1212" y="1574"/>
                      </a:lnTo>
                      <a:lnTo>
                        <a:pt x="1225" y="1608"/>
                      </a:lnTo>
                      <a:lnTo>
                        <a:pt x="1229" y="1648"/>
                      </a:lnTo>
                      <a:lnTo>
                        <a:pt x="1223" y="1689"/>
                      </a:lnTo>
                      <a:lnTo>
                        <a:pt x="1210" y="1725"/>
                      </a:lnTo>
                      <a:lnTo>
                        <a:pt x="1187" y="1758"/>
                      </a:lnTo>
                      <a:lnTo>
                        <a:pt x="1159" y="1784"/>
                      </a:lnTo>
                      <a:lnTo>
                        <a:pt x="1125" y="1805"/>
                      </a:lnTo>
                      <a:lnTo>
                        <a:pt x="1087" y="1814"/>
                      </a:lnTo>
                      <a:lnTo>
                        <a:pt x="1087" y="2677"/>
                      </a:lnTo>
                      <a:lnTo>
                        <a:pt x="883" y="2677"/>
                      </a:lnTo>
                      <a:lnTo>
                        <a:pt x="883" y="1818"/>
                      </a:lnTo>
                      <a:lnTo>
                        <a:pt x="272" y="1818"/>
                      </a:lnTo>
                      <a:lnTo>
                        <a:pt x="272" y="2677"/>
                      </a:lnTo>
                      <a:lnTo>
                        <a:pt x="68" y="2677"/>
                      </a:lnTo>
                      <a:lnTo>
                        <a:pt x="68" y="1782"/>
                      </a:lnTo>
                      <a:lnTo>
                        <a:pt x="40" y="1756"/>
                      </a:lnTo>
                      <a:lnTo>
                        <a:pt x="19" y="1725"/>
                      </a:lnTo>
                      <a:lnTo>
                        <a:pt x="6" y="1688"/>
                      </a:lnTo>
                      <a:lnTo>
                        <a:pt x="0" y="1648"/>
                      </a:lnTo>
                      <a:lnTo>
                        <a:pt x="0" y="170"/>
                      </a:lnTo>
                      <a:lnTo>
                        <a:pt x="4" y="131"/>
                      </a:lnTo>
                      <a:lnTo>
                        <a:pt x="17" y="95"/>
                      </a:lnTo>
                      <a:lnTo>
                        <a:pt x="38" y="65"/>
                      </a:lnTo>
                      <a:lnTo>
                        <a:pt x="64" y="38"/>
                      </a:lnTo>
                      <a:lnTo>
                        <a:pt x="95" y="17"/>
                      </a:lnTo>
                      <a:lnTo>
                        <a:pt x="130" y="4"/>
                      </a:lnTo>
                      <a:lnTo>
                        <a:pt x="170"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schemeClr>
                    </a:solidFill>
                    <a:latin typeface="Calibri" panose="020F0502020204030204" pitchFamily="34" charset="0"/>
                    <a:cs typeface="Calibri" panose="020F0502020204030204" pitchFamily="34" charset="0"/>
                  </a:endParaRPr>
                </a:p>
              </p:txBody>
            </p:sp>
            <p:sp>
              <p:nvSpPr>
                <p:cNvPr id="29" name="Freeform 10126">
                  <a:extLst>
                    <a:ext uri="{FF2B5EF4-FFF2-40B4-BE49-F238E27FC236}">
                      <a16:creationId xmlns:a16="http://schemas.microsoft.com/office/drawing/2014/main" id="{2BBDD57F-30BD-1076-F93F-13209ED3F77A}"/>
                    </a:ext>
                  </a:extLst>
                </p:cNvPr>
                <p:cNvSpPr>
                  <a:spLocks/>
                </p:cNvSpPr>
                <p:nvPr/>
              </p:nvSpPr>
              <p:spPr bwMode="auto">
                <a:xfrm>
                  <a:off x="6680" y="-20"/>
                  <a:ext cx="455" cy="454"/>
                </a:xfrm>
                <a:custGeom>
                  <a:avLst/>
                  <a:gdLst>
                    <a:gd name="T0" fmla="*/ 454 w 910"/>
                    <a:gd name="T1" fmla="*/ 0 h 908"/>
                    <a:gd name="T2" fmla="*/ 528 w 910"/>
                    <a:gd name="T3" fmla="*/ 6 h 908"/>
                    <a:gd name="T4" fmla="*/ 598 w 910"/>
                    <a:gd name="T5" fmla="*/ 23 h 908"/>
                    <a:gd name="T6" fmla="*/ 664 w 910"/>
                    <a:gd name="T7" fmla="*/ 51 h 908"/>
                    <a:gd name="T8" fmla="*/ 723 w 910"/>
                    <a:gd name="T9" fmla="*/ 87 h 908"/>
                    <a:gd name="T10" fmla="*/ 776 w 910"/>
                    <a:gd name="T11" fmla="*/ 132 h 908"/>
                    <a:gd name="T12" fmla="*/ 821 w 910"/>
                    <a:gd name="T13" fmla="*/ 185 h 908"/>
                    <a:gd name="T14" fmla="*/ 859 w 910"/>
                    <a:gd name="T15" fmla="*/ 246 h 908"/>
                    <a:gd name="T16" fmla="*/ 885 w 910"/>
                    <a:gd name="T17" fmla="*/ 310 h 908"/>
                    <a:gd name="T18" fmla="*/ 904 w 910"/>
                    <a:gd name="T19" fmla="*/ 380 h 908"/>
                    <a:gd name="T20" fmla="*/ 910 w 910"/>
                    <a:gd name="T21" fmla="*/ 454 h 908"/>
                    <a:gd name="T22" fmla="*/ 904 w 910"/>
                    <a:gd name="T23" fmla="*/ 528 h 908"/>
                    <a:gd name="T24" fmla="*/ 885 w 910"/>
                    <a:gd name="T25" fmla="*/ 598 h 908"/>
                    <a:gd name="T26" fmla="*/ 859 w 910"/>
                    <a:gd name="T27" fmla="*/ 664 h 908"/>
                    <a:gd name="T28" fmla="*/ 821 w 910"/>
                    <a:gd name="T29" fmla="*/ 722 h 908"/>
                    <a:gd name="T30" fmla="*/ 776 w 910"/>
                    <a:gd name="T31" fmla="*/ 775 h 908"/>
                    <a:gd name="T32" fmla="*/ 723 w 910"/>
                    <a:gd name="T33" fmla="*/ 821 h 908"/>
                    <a:gd name="T34" fmla="*/ 664 w 910"/>
                    <a:gd name="T35" fmla="*/ 859 h 908"/>
                    <a:gd name="T36" fmla="*/ 598 w 910"/>
                    <a:gd name="T37" fmla="*/ 885 h 908"/>
                    <a:gd name="T38" fmla="*/ 528 w 910"/>
                    <a:gd name="T39" fmla="*/ 902 h 908"/>
                    <a:gd name="T40" fmla="*/ 454 w 910"/>
                    <a:gd name="T41" fmla="*/ 908 h 908"/>
                    <a:gd name="T42" fmla="*/ 380 w 910"/>
                    <a:gd name="T43" fmla="*/ 902 h 908"/>
                    <a:gd name="T44" fmla="*/ 310 w 910"/>
                    <a:gd name="T45" fmla="*/ 885 h 908"/>
                    <a:gd name="T46" fmla="*/ 246 w 910"/>
                    <a:gd name="T47" fmla="*/ 859 h 908"/>
                    <a:gd name="T48" fmla="*/ 186 w 910"/>
                    <a:gd name="T49" fmla="*/ 821 h 908"/>
                    <a:gd name="T50" fmla="*/ 133 w 910"/>
                    <a:gd name="T51" fmla="*/ 775 h 908"/>
                    <a:gd name="T52" fmla="*/ 87 w 910"/>
                    <a:gd name="T53" fmla="*/ 722 h 908"/>
                    <a:gd name="T54" fmla="*/ 51 w 910"/>
                    <a:gd name="T55" fmla="*/ 664 h 908"/>
                    <a:gd name="T56" fmla="*/ 23 w 910"/>
                    <a:gd name="T57" fmla="*/ 598 h 908"/>
                    <a:gd name="T58" fmla="*/ 6 w 910"/>
                    <a:gd name="T59" fmla="*/ 528 h 908"/>
                    <a:gd name="T60" fmla="*/ 0 w 910"/>
                    <a:gd name="T61" fmla="*/ 454 h 908"/>
                    <a:gd name="T62" fmla="*/ 6 w 910"/>
                    <a:gd name="T63" fmla="*/ 380 h 908"/>
                    <a:gd name="T64" fmla="*/ 23 w 910"/>
                    <a:gd name="T65" fmla="*/ 310 h 908"/>
                    <a:gd name="T66" fmla="*/ 51 w 910"/>
                    <a:gd name="T67" fmla="*/ 246 h 908"/>
                    <a:gd name="T68" fmla="*/ 87 w 910"/>
                    <a:gd name="T69" fmla="*/ 185 h 908"/>
                    <a:gd name="T70" fmla="*/ 133 w 910"/>
                    <a:gd name="T71" fmla="*/ 132 h 908"/>
                    <a:gd name="T72" fmla="*/ 186 w 910"/>
                    <a:gd name="T73" fmla="*/ 87 h 908"/>
                    <a:gd name="T74" fmla="*/ 246 w 910"/>
                    <a:gd name="T75" fmla="*/ 51 h 908"/>
                    <a:gd name="T76" fmla="*/ 310 w 910"/>
                    <a:gd name="T77" fmla="*/ 23 h 908"/>
                    <a:gd name="T78" fmla="*/ 380 w 910"/>
                    <a:gd name="T79" fmla="*/ 6 h 908"/>
                    <a:gd name="T80" fmla="*/ 454 w 910"/>
                    <a:gd name="T81" fmla="*/ 0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10" h="908">
                      <a:moveTo>
                        <a:pt x="454" y="0"/>
                      </a:moveTo>
                      <a:lnTo>
                        <a:pt x="528" y="6"/>
                      </a:lnTo>
                      <a:lnTo>
                        <a:pt x="598" y="23"/>
                      </a:lnTo>
                      <a:lnTo>
                        <a:pt x="664" y="51"/>
                      </a:lnTo>
                      <a:lnTo>
                        <a:pt x="723" y="87"/>
                      </a:lnTo>
                      <a:lnTo>
                        <a:pt x="776" y="132"/>
                      </a:lnTo>
                      <a:lnTo>
                        <a:pt x="821" y="185"/>
                      </a:lnTo>
                      <a:lnTo>
                        <a:pt x="859" y="246"/>
                      </a:lnTo>
                      <a:lnTo>
                        <a:pt x="885" y="310"/>
                      </a:lnTo>
                      <a:lnTo>
                        <a:pt x="904" y="380"/>
                      </a:lnTo>
                      <a:lnTo>
                        <a:pt x="910" y="454"/>
                      </a:lnTo>
                      <a:lnTo>
                        <a:pt x="904" y="528"/>
                      </a:lnTo>
                      <a:lnTo>
                        <a:pt x="885" y="598"/>
                      </a:lnTo>
                      <a:lnTo>
                        <a:pt x="859" y="664"/>
                      </a:lnTo>
                      <a:lnTo>
                        <a:pt x="821" y="722"/>
                      </a:lnTo>
                      <a:lnTo>
                        <a:pt x="776" y="775"/>
                      </a:lnTo>
                      <a:lnTo>
                        <a:pt x="723" y="821"/>
                      </a:lnTo>
                      <a:lnTo>
                        <a:pt x="664" y="859"/>
                      </a:lnTo>
                      <a:lnTo>
                        <a:pt x="598" y="885"/>
                      </a:lnTo>
                      <a:lnTo>
                        <a:pt x="528" y="902"/>
                      </a:lnTo>
                      <a:lnTo>
                        <a:pt x="454" y="908"/>
                      </a:lnTo>
                      <a:lnTo>
                        <a:pt x="380" y="902"/>
                      </a:lnTo>
                      <a:lnTo>
                        <a:pt x="310" y="885"/>
                      </a:lnTo>
                      <a:lnTo>
                        <a:pt x="246" y="859"/>
                      </a:lnTo>
                      <a:lnTo>
                        <a:pt x="186" y="821"/>
                      </a:lnTo>
                      <a:lnTo>
                        <a:pt x="133" y="775"/>
                      </a:lnTo>
                      <a:lnTo>
                        <a:pt x="87" y="722"/>
                      </a:lnTo>
                      <a:lnTo>
                        <a:pt x="51" y="664"/>
                      </a:lnTo>
                      <a:lnTo>
                        <a:pt x="23" y="598"/>
                      </a:lnTo>
                      <a:lnTo>
                        <a:pt x="6" y="528"/>
                      </a:lnTo>
                      <a:lnTo>
                        <a:pt x="0" y="454"/>
                      </a:lnTo>
                      <a:lnTo>
                        <a:pt x="6" y="380"/>
                      </a:lnTo>
                      <a:lnTo>
                        <a:pt x="23" y="310"/>
                      </a:lnTo>
                      <a:lnTo>
                        <a:pt x="51" y="246"/>
                      </a:lnTo>
                      <a:lnTo>
                        <a:pt x="87" y="185"/>
                      </a:lnTo>
                      <a:lnTo>
                        <a:pt x="133" y="132"/>
                      </a:lnTo>
                      <a:lnTo>
                        <a:pt x="186" y="87"/>
                      </a:lnTo>
                      <a:lnTo>
                        <a:pt x="246" y="51"/>
                      </a:lnTo>
                      <a:lnTo>
                        <a:pt x="310" y="23"/>
                      </a:lnTo>
                      <a:lnTo>
                        <a:pt x="380" y="6"/>
                      </a:lnTo>
                      <a:lnTo>
                        <a:pt x="454"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schemeClr>
                    </a:solidFill>
                    <a:latin typeface="Calibri" panose="020F0502020204030204" pitchFamily="34" charset="0"/>
                    <a:cs typeface="Calibri" panose="020F0502020204030204" pitchFamily="34" charset="0"/>
                  </a:endParaRPr>
                </a:p>
              </p:txBody>
            </p:sp>
            <p:sp>
              <p:nvSpPr>
                <p:cNvPr id="30" name="Freeform 10127">
                  <a:extLst>
                    <a:ext uri="{FF2B5EF4-FFF2-40B4-BE49-F238E27FC236}">
                      <a16:creationId xmlns:a16="http://schemas.microsoft.com/office/drawing/2014/main" id="{B297C57A-3896-C4DE-B955-BEA056BBF280}"/>
                    </a:ext>
                  </a:extLst>
                </p:cNvPr>
                <p:cNvSpPr>
                  <a:spLocks/>
                </p:cNvSpPr>
                <p:nvPr/>
              </p:nvSpPr>
              <p:spPr bwMode="auto">
                <a:xfrm>
                  <a:off x="6290" y="450"/>
                  <a:ext cx="874" cy="1501"/>
                </a:xfrm>
                <a:custGeom>
                  <a:avLst/>
                  <a:gdLst>
                    <a:gd name="T0" fmla="*/ 1377 w 1749"/>
                    <a:gd name="T1" fmla="*/ 4 h 3002"/>
                    <a:gd name="T2" fmla="*/ 1428 w 1749"/>
                    <a:gd name="T3" fmla="*/ 11 h 3002"/>
                    <a:gd name="T4" fmla="*/ 1479 w 1749"/>
                    <a:gd name="T5" fmla="*/ 26 h 3002"/>
                    <a:gd name="T6" fmla="*/ 1610 w 1749"/>
                    <a:gd name="T7" fmla="*/ 96 h 3002"/>
                    <a:gd name="T8" fmla="*/ 1710 w 1749"/>
                    <a:gd name="T9" fmla="*/ 210 h 3002"/>
                    <a:gd name="T10" fmla="*/ 1749 w 1749"/>
                    <a:gd name="T11" fmla="*/ 361 h 3002"/>
                    <a:gd name="T12" fmla="*/ 1732 w 1749"/>
                    <a:gd name="T13" fmla="*/ 1483 h 3002"/>
                    <a:gd name="T14" fmla="*/ 1651 w 1749"/>
                    <a:gd name="T15" fmla="*/ 1614 h 3002"/>
                    <a:gd name="T16" fmla="*/ 1513 w 1749"/>
                    <a:gd name="T17" fmla="*/ 1685 h 3002"/>
                    <a:gd name="T18" fmla="*/ 1394 w 1749"/>
                    <a:gd name="T19" fmla="*/ 1699 h 3002"/>
                    <a:gd name="T20" fmla="*/ 1315 w 1749"/>
                    <a:gd name="T21" fmla="*/ 1699 h 3002"/>
                    <a:gd name="T22" fmla="*/ 1203 w 1749"/>
                    <a:gd name="T23" fmla="*/ 1699 h 3002"/>
                    <a:gd name="T24" fmla="*/ 1127 w 1749"/>
                    <a:gd name="T25" fmla="*/ 1699 h 3002"/>
                    <a:gd name="T26" fmla="*/ 1108 w 1749"/>
                    <a:gd name="T27" fmla="*/ 1699 h 3002"/>
                    <a:gd name="T28" fmla="*/ 1059 w 1749"/>
                    <a:gd name="T29" fmla="*/ 1704 h 3002"/>
                    <a:gd name="T30" fmla="*/ 987 w 1749"/>
                    <a:gd name="T31" fmla="*/ 1727 h 3002"/>
                    <a:gd name="T32" fmla="*/ 916 w 1749"/>
                    <a:gd name="T33" fmla="*/ 1778 h 3002"/>
                    <a:gd name="T34" fmla="*/ 863 w 1749"/>
                    <a:gd name="T35" fmla="*/ 1867 h 3002"/>
                    <a:gd name="T36" fmla="*/ 849 w 1749"/>
                    <a:gd name="T37" fmla="*/ 2007 h 3002"/>
                    <a:gd name="T38" fmla="*/ 904 w 1749"/>
                    <a:gd name="T39" fmla="*/ 2561 h 3002"/>
                    <a:gd name="T40" fmla="*/ 914 w 1749"/>
                    <a:gd name="T41" fmla="*/ 2851 h 3002"/>
                    <a:gd name="T42" fmla="*/ 842 w 1749"/>
                    <a:gd name="T43" fmla="*/ 2953 h 3002"/>
                    <a:gd name="T44" fmla="*/ 723 w 1749"/>
                    <a:gd name="T45" fmla="*/ 3002 h 3002"/>
                    <a:gd name="T46" fmla="*/ 611 w 1749"/>
                    <a:gd name="T47" fmla="*/ 2983 h 3002"/>
                    <a:gd name="T48" fmla="*/ 511 w 1749"/>
                    <a:gd name="T49" fmla="*/ 2892 h 3002"/>
                    <a:gd name="T50" fmla="*/ 471 w 1749"/>
                    <a:gd name="T51" fmla="*/ 2652 h 3002"/>
                    <a:gd name="T52" fmla="*/ 441 w 1749"/>
                    <a:gd name="T53" fmla="*/ 2274 h 3002"/>
                    <a:gd name="T54" fmla="*/ 426 w 1749"/>
                    <a:gd name="T55" fmla="*/ 1992 h 3002"/>
                    <a:gd name="T56" fmla="*/ 420 w 1749"/>
                    <a:gd name="T57" fmla="*/ 1788 h 3002"/>
                    <a:gd name="T58" fmla="*/ 422 w 1749"/>
                    <a:gd name="T59" fmla="*/ 1649 h 3002"/>
                    <a:gd name="T60" fmla="*/ 430 w 1749"/>
                    <a:gd name="T61" fmla="*/ 1559 h 3002"/>
                    <a:gd name="T62" fmla="*/ 441 w 1749"/>
                    <a:gd name="T63" fmla="*/ 1506 h 3002"/>
                    <a:gd name="T64" fmla="*/ 454 w 1749"/>
                    <a:gd name="T65" fmla="*/ 1470 h 3002"/>
                    <a:gd name="T66" fmla="*/ 479 w 1749"/>
                    <a:gd name="T67" fmla="*/ 1426 h 3002"/>
                    <a:gd name="T68" fmla="*/ 537 w 1749"/>
                    <a:gd name="T69" fmla="*/ 1371 h 3002"/>
                    <a:gd name="T70" fmla="*/ 647 w 1749"/>
                    <a:gd name="T71" fmla="*/ 1322 h 3002"/>
                    <a:gd name="T72" fmla="*/ 832 w 1749"/>
                    <a:gd name="T73" fmla="*/ 1286 h 3002"/>
                    <a:gd name="T74" fmla="*/ 868 w 1749"/>
                    <a:gd name="T75" fmla="*/ 1018 h 3002"/>
                    <a:gd name="T76" fmla="*/ 694 w 1749"/>
                    <a:gd name="T77" fmla="*/ 1090 h 3002"/>
                    <a:gd name="T78" fmla="*/ 466 w 1749"/>
                    <a:gd name="T79" fmla="*/ 1122 h 3002"/>
                    <a:gd name="T80" fmla="*/ 163 w 1749"/>
                    <a:gd name="T81" fmla="*/ 1114 h 3002"/>
                    <a:gd name="T82" fmla="*/ 57 w 1749"/>
                    <a:gd name="T83" fmla="*/ 1069 h 3002"/>
                    <a:gd name="T84" fmla="*/ 2 w 1749"/>
                    <a:gd name="T85" fmla="*/ 967 h 3002"/>
                    <a:gd name="T86" fmla="*/ 25 w 1749"/>
                    <a:gd name="T87" fmla="*/ 849 h 3002"/>
                    <a:gd name="T88" fmla="*/ 112 w 1749"/>
                    <a:gd name="T89" fmla="*/ 776 h 3002"/>
                    <a:gd name="T90" fmla="*/ 280 w 1749"/>
                    <a:gd name="T91" fmla="*/ 768 h 3002"/>
                    <a:gd name="T92" fmla="*/ 501 w 1749"/>
                    <a:gd name="T93" fmla="*/ 755 h 3002"/>
                    <a:gd name="T94" fmla="*/ 656 w 1749"/>
                    <a:gd name="T95" fmla="*/ 700 h 3002"/>
                    <a:gd name="T96" fmla="*/ 764 w 1749"/>
                    <a:gd name="T97" fmla="*/ 609 h 3002"/>
                    <a:gd name="T98" fmla="*/ 844 w 1749"/>
                    <a:gd name="T99" fmla="*/ 480 h 3002"/>
                    <a:gd name="T100" fmla="*/ 912 w 1749"/>
                    <a:gd name="T101" fmla="*/ 320 h 3002"/>
                    <a:gd name="T102" fmla="*/ 982 w 1749"/>
                    <a:gd name="T103" fmla="*/ 170 h 3002"/>
                    <a:gd name="T104" fmla="*/ 1095 w 1749"/>
                    <a:gd name="T105" fmla="*/ 70 h 3002"/>
                    <a:gd name="T106" fmla="*/ 1229 w 1749"/>
                    <a:gd name="T107" fmla="*/ 13 h 3002"/>
                    <a:gd name="T108" fmla="*/ 1271 w 1749"/>
                    <a:gd name="T109" fmla="*/ 4 h 3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49" h="3002">
                      <a:moveTo>
                        <a:pt x="1328" y="0"/>
                      </a:moveTo>
                      <a:lnTo>
                        <a:pt x="1352" y="0"/>
                      </a:lnTo>
                      <a:lnTo>
                        <a:pt x="1377" y="4"/>
                      </a:lnTo>
                      <a:lnTo>
                        <a:pt x="1398" y="6"/>
                      </a:lnTo>
                      <a:lnTo>
                        <a:pt x="1415" y="9"/>
                      </a:lnTo>
                      <a:lnTo>
                        <a:pt x="1428" y="11"/>
                      </a:lnTo>
                      <a:lnTo>
                        <a:pt x="1432" y="11"/>
                      </a:lnTo>
                      <a:lnTo>
                        <a:pt x="1434" y="11"/>
                      </a:lnTo>
                      <a:lnTo>
                        <a:pt x="1479" y="26"/>
                      </a:lnTo>
                      <a:lnTo>
                        <a:pt x="1524" y="45"/>
                      </a:lnTo>
                      <a:lnTo>
                        <a:pt x="1568" y="68"/>
                      </a:lnTo>
                      <a:lnTo>
                        <a:pt x="1610" y="96"/>
                      </a:lnTo>
                      <a:lnTo>
                        <a:pt x="1647" y="130"/>
                      </a:lnTo>
                      <a:lnTo>
                        <a:pt x="1681" y="168"/>
                      </a:lnTo>
                      <a:lnTo>
                        <a:pt x="1710" y="210"/>
                      </a:lnTo>
                      <a:lnTo>
                        <a:pt x="1731" y="255"/>
                      </a:lnTo>
                      <a:lnTo>
                        <a:pt x="1744" y="306"/>
                      </a:lnTo>
                      <a:lnTo>
                        <a:pt x="1749" y="361"/>
                      </a:lnTo>
                      <a:lnTo>
                        <a:pt x="1749" y="1364"/>
                      </a:lnTo>
                      <a:lnTo>
                        <a:pt x="1746" y="1426"/>
                      </a:lnTo>
                      <a:lnTo>
                        <a:pt x="1732" y="1483"/>
                      </a:lnTo>
                      <a:lnTo>
                        <a:pt x="1712" y="1532"/>
                      </a:lnTo>
                      <a:lnTo>
                        <a:pt x="1685" y="1576"/>
                      </a:lnTo>
                      <a:lnTo>
                        <a:pt x="1651" y="1614"/>
                      </a:lnTo>
                      <a:lnTo>
                        <a:pt x="1610" y="1644"/>
                      </a:lnTo>
                      <a:lnTo>
                        <a:pt x="1564" y="1666"/>
                      </a:lnTo>
                      <a:lnTo>
                        <a:pt x="1513" y="1685"/>
                      </a:lnTo>
                      <a:lnTo>
                        <a:pt x="1458" y="1695"/>
                      </a:lnTo>
                      <a:lnTo>
                        <a:pt x="1402" y="1699"/>
                      </a:lnTo>
                      <a:lnTo>
                        <a:pt x="1394" y="1699"/>
                      </a:lnTo>
                      <a:lnTo>
                        <a:pt x="1375" y="1699"/>
                      </a:lnTo>
                      <a:lnTo>
                        <a:pt x="1349" y="1699"/>
                      </a:lnTo>
                      <a:lnTo>
                        <a:pt x="1315" y="1699"/>
                      </a:lnTo>
                      <a:lnTo>
                        <a:pt x="1279" y="1699"/>
                      </a:lnTo>
                      <a:lnTo>
                        <a:pt x="1241" y="1699"/>
                      </a:lnTo>
                      <a:lnTo>
                        <a:pt x="1203" y="1699"/>
                      </a:lnTo>
                      <a:lnTo>
                        <a:pt x="1171" y="1699"/>
                      </a:lnTo>
                      <a:lnTo>
                        <a:pt x="1144" y="1699"/>
                      </a:lnTo>
                      <a:lnTo>
                        <a:pt x="1127" y="1699"/>
                      </a:lnTo>
                      <a:lnTo>
                        <a:pt x="1120" y="1699"/>
                      </a:lnTo>
                      <a:lnTo>
                        <a:pt x="1118" y="1699"/>
                      </a:lnTo>
                      <a:lnTo>
                        <a:pt x="1108" y="1699"/>
                      </a:lnTo>
                      <a:lnTo>
                        <a:pt x="1095" y="1699"/>
                      </a:lnTo>
                      <a:lnTo>
                        <a:pt x="1078" y="1701"/>
                      </a:lnTo>
                      <a:lnTo>
                        <a:pt x="1059" y="1704"/>
                      </a:lnTo>
                      <a:lnTo>
                        <a:pt x="1037" y="1710"/>
                      </a:lnTo>
                      <a:lnTo>
                        <a:pt x="1012" y="1718"/>
                      </a:lnTo>
                      <a:lnTo>
                        <a:pt x="987" y="1727"/>
                      </a:lnTo>
                      <a:lnTo>
                        <a:pt x="963" y="1740"/>
                      </a:lnTo>
                      <a:lnTo>
                        <a:pt x="938" y="1757"/>
                      </a:lnTo>
                      <a:lnTo>
                        <a:pt x="916" y="1778"/>
                      </a:lnTo>
                      <a:lnTo>
                        <a:pt x="895" y="1803"/>
                      </a:lnTo>
                      <a:lnTo>
                        <a:pt x="876" y="1833"/>
                      </a:lnTo>
                      <a:lnTo>
                        <a:pt x="863" y="1867"/>
                      </a:lnTo>
                      <a:lnTo>
                        <a:pt x="853" y="1909"/>
                      </a:lnTo>
                      <a:lnTo>
                        <a:pt x="847" y="1954"/>
                      </a:lnTo>
                      <a:lnTo>
                        <a:pt x="849" y="2007"/>
                      </a:lnTo>
                      <a:lnTo>
                        <a:pt x="866" y="2183"/>
                      </a:lnTo>
                      <a:lnTo>
                        <a:pt x="885" y="2368"/>
                      </a:lnTo>
                      <a:lnTo>
                        <a:pt x="904" y="2561"/>
                      </a:lnTo>
                      <a:lnTo>
                        <a:pt x="923" y="2764"/>
                      </a:lnTo>
                      <a:lnTo>
                        <a:pt x="923" y="2807"/>
                      </a:lnTo>
                      <a:lnTo>
                        <a:pt x="914" y="2851"/>
                      </a:lnTo>
                      <a:lnTo>
                        <a:pt x="897" y="2888"/>
                      </a:lnTo>
                      <a:lnTo>
                        <a:pt x="872" y="2924"/>
                      </a:lnTo>
                      <a:lnTo>
                        <a:pt x="842" y="2953"/>
                      </a:lnTo>
                      <a:lnTo>
                        <a:pt x="806" y="2977"/>
                      </a:lnTo>
                      <a:lnTo>
                        <a:pt x="766" y="2994"/>
                      </a:lnTo>
                      <a:lnTo>
                        <a:pt x="723" y="3002"/>
                      </a:lnTo>
                      <a:lnTo>
                        <a:pt x="702" y="3002"/>
                      </a:lnTo>
                      <a:lnTo>
                        <a:pt x="655" y="2998"/>
                      </a:lnTo>
                      <a:lnTo>
                        <a:pt x="611" y="2983"/>
                      </a:lnTo>
                      <a:lnTo>
                        <a:pt x="571" y="2960"/>
                      </a:lnTo>
                      <a:lnTo>
                        <a:pt x="537" y="2928"/>
                      </a:lnTo>
                      <a:lnTo>
                        <a:pt x="511" y="2892"/>
                      </a:lnTo>
                      <a:lnTo>
                        <a:pt x="492" y="2849"/>
                      </a:lnTo>
                      <a:lnTo>
                        <a:pt x="483" y="2801"/>
                      </a:lnTo>
                      <a:lnTo>
                        <a:pt x="471" y="2652"/>
                      </a:lnTo>
                      <a:lnTo>
                        <a:pt x="460" y="2514"/>
                      </a:lnTo>
                      <a:lnTo>
                        <a:pt x="450" y="2389"/>
                      </a:lnTo>
                      <a:lnTo>
                        <a:pt x="441" y="2274"/>
                      </a:lnTo>
                      <a:lnTo>
                        <a:pt x="435" y="2170"/>
                      </a:lnTo>
                      <a:lnTo>
                        <a:pt x="430" y="2077"/>
                      </a:lnTo>
                      <a:lnTo>
                        <a:pt x="426" y="1992"/>
                      </a:lnTo>
                      <a:lnTo>
                        <a:pt x="422" y="1916"/>
                      </a:lnTo>
                      <a:lnTo>
                        <a:pt x="420" y="1848"/>
                      </a:lnTo>
                      <a:lnTo>
                        <a:pt x="420" y="1788"/>
                      </a:lnTo>
                      <a:lnTo>
                        <a:pt x="418" y="1735"/>
                      </a:lnTo>
                      <a:lnTo>
                        <a:pt x="420" y="1689"/>
                      </a:lnTo>
                      <a:lnTo>
                        <a:pt x="422" y="1649"/>
                      </a:lnTo>
                      <a:lnTo>
                        <a:pt x="424" y="1614"/>
                      </a:lnTo>
                      <a:lnTo>
                        <a:pt x="426" y="1585"/>
                      </a:lnTo>
                      <a:lnTo>
                        <a:pt x="430" y="1559"/>
                      </a:lnTo>
                      <a:lnTo>
                        <a:pt x="433" y="1538"/>
                      </a:lnTo>
                      <a:lnTo>
                        <a:pt x="437" y="1521"/>
                      </a:lnTo>
                      <a:lnTo>
                        <a:pt x="441" y="1506"/>
                      </a:lnTo>
                      <a:lnTo>
                        <a:pt x="445" y="1492"/>
                      </a:lnTo>
                      <a:lnTo>
                        <a:pt x="448" y="1481"/>
                      </a:lnTo>
                      <a:lnTo>
                        <a:pt x="454" y="1470"/>
                      </a:lnTo>
                      <a:lnTo>
                        <a:pt x="458" y="1460"/>
                      </a:lnTo>
                      <a:lnTo>
                        <a:pt x="467" y="1443"/>
                      </a:lnTo>
                      <a:lnTo>
                        <a:pt x="479" y="1426"/>
                      </a:lnTo>
                      <a:lnTo>
                        <a:pt x="494" y="1407"/>
                      </a:lnTo>
                      <a:lnTo>
                        <a:pt x="513" y="1390"/>
                      </a:lnTo>
                      <a:lnTo>
                        <a:pt x="537" y="1371"/>
                      </a:lnTo>
                      <a:lnTo>
                        <a:pt x="568" y="1354"/>
                      </a:lnTo>
                      <a:lnTo>
                        <a:pt x="604" y="1337"/>
                      </a:lnTo>
                      <a:lnTo>
                        <a:pt x="647" y="1322"/>
                      </a:lnTo>
                      <a:lnTo>
                        <a:pt x="700" y="1309"/>
                      </a:lnTo>
                      <a:lnTo>
                        <a:pt x="760" y="1296"/>
                      </a:lnTo>
                      <a:lnTo>
                        <a:pt x="832" y="1286"/>
                      </a:lnTo>
                      <a:lnTo>
                        <a:pt x="916" y="1279"/>
                      </a:lnTo>
                      <a:lnTo>
                        <a:pt x="916" y="984"/>
                      </a:lnTo>
                      <a:lnTo>
                        <a:pt x="868" y="1018"/>
                      </a:lnTo>
                      <a:lnTo>
                        <a:pt x="815" y="1046"/>
                      </a:lnTo>
                      <a:lnTo>
                        <a:pt x="757" y="1071"/>
                      </a:lnTo>
                      <a:lnTo>
                        <a:pt x="694" y="1090"/>
                      </a:lnTo>
                      <a:lnTo>
                        <a:pt x="624" y="1105"/>
                      </a:lnTo>
                      <a:lnTo>
                        <a:pt x="549" y="1114"/>
                      </a:lnTo>
                      <a:lnTo>
                        <a:pt x="466" y="1122"/>
                      </a:lnTo>
                      <a:lnTo>
                        <a:pt x="375" y="1124"/>
                      </a:lnTo>
                      <a:lnTo>
                        <a:pt x="275" y="1122"/>
                      </a:lnTo>
                      <a:lnTo>
                        <a:pt x="163" y="1114"/>
                      </a:lnTo>
                      <a:lnTo>
                        <a:pt x="123" y="1107"/>
                      </a:lnTo>
                      <a:lnTo>
                        <a:pt x="87" y="1091"/>
                      </a:lnTo>
                      <a:lnTo>
                        <a:pt x="57" y="1069"/>
                      </a:lnTo>
                      <a:lnTo>
                        <a:pt x="31" y="1038"/>
                      </a:lnTo>
                      <a:lnTo>
                        <a:pt x="14" y="1004"/>
                      </a:lnTo>
                      <a:lnTo>
                        <a:pt x="2" y="967"/>
                      </a:lnTo>
                      <a:lnTo>
                        <a:pt x="0" y="925"/>
                      </a:lnTo>
                      <a:lnTo>
                        <a:pt x="8" y="885"/>
                      </a:lnTo>
                      <a:lnTo>
                        <a:pt x="25" y="849"/>
                      </a:lnTo>
                      <a:lnTo>
                        <a:pt x="48" y="819"/>
                      </a:lnTo>
                      <a:lnTo>
                        <a:pt x="76" y="793"/>
                      </a:lnTo>
                      <a:lnTo>
                        <a:pt x="112" y="776"/>
                      </a:lnTo>
                      <a:lnTo>
                        <a:pt x="150" y="764"/>
                      </a:lnTo>
                      <a:lnTo>
                        <a:pt x="189" y="762"/>
                      </a:lnTo>
                      <a:lnTo>
                        <a:pt x="280" y="768"/>
                      </a:lnTo>
                      <a:lnTo>
                        <a:pt x="362" y="768"/>
                      </a:lnTo>
                      <a:lnTo>
                        <a:pt x="435" y="762"/>
                      </a:lnTo>
                      <a:lnTo>
                        <a:pt x="501" y="755"/>
                      </a:lnTo>
                      <a:lnTo>
                        <a:pt x="558" y="740"/>
                      </a:lnTo>
                      <a:lnTo>
                        <a:pt x="611" y="723"/>
                      </a:lnTo>
                      <a:lnTo>
                        <a:pt x="656" y="700"/>
                      </a:lnTo>
                      <a:lnTo>
                        <a:pt x="696" y="673"/>
                      </a:lnTo>
                      <a:lnTo>
                        <a:pt x="732" y="643"/>
                      </a:lnTo>
                      <a:lnTo>
                        <a:pt x="764" y="609"/>
                      </a:lnTo>
                      <a:lnTo>
                        <a:pt x="795" y="569"/>
                      </a:lnTo>
                      <a:lnTo>
                        <a:pt x="819" y="528"/>
                      </a:lnTo>
                      <a:lnTo>
                        <a:pt x="844" y="480"/>
                      </a:lnTo>
                      <a:lnTo>
                        <a:pt x="866" y="431"/>
                      </a:lnTo>
                      <a:lnTo>
                        <a:pt x="889" y="378"/>
                      </a:lnTo>
                      <a:lnTo>
                        <a:pt x="912" y="320"/>
                      </a:lnTo>
                      <a:lnTo>
                        <a:pt x="934" y="259"/>
                      </a:lnTo>
                      <a:lnTo>
                        <a:pt x="955" y="214"/>
                      </a:lnTo>
                      <a:lnTo>
                        <a:pt x="982" y="170"/>
                      </a:lnTo>
                      <a:lnTo>
                        <a:pt x="1016" y="132"/>
                      </a:lnTo>
                      <a:lnTo>
                        <a:pt x="1054" y="98"/>
                      </a:lnTo>
                      <a:lnTo>
                        <a:pt x="1095" y="70"/>
                      </a:lnTo>
                      <a:lnTo>
                        <a:pt x="1139" y="45"/>
                      </a:lnTo>
                      <a:lnTo>
                        <a:pt x="1184" y="26"/>
                      </a:lnTo>
                      <a:lnTo>
                        <a:pt x="1229" y="13"/>
                      </a:lnTo>
                      <a:lnTo>
                        <a:pt x="1235" y="11"/>
                      </a:lnTo>
                      <a:lnTo>
                        <a:pt x="1250" y="8"/>
                      </a:lnTo>
                      <a:lnTo>
                        <a:pt x="1271" y="4"/>
                      </a:lnTo>
                      <a:lnTo>
                        <a:pt x="1299" y="0"/>
                      </a:lnTo>
                      <a:lnTo>
                        <a:pt x="1328"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schemeClr>
                    </a:solidFill>
                    <a:latin typeface="Calibri" panose="020F0502020204030204" pitchFamily="34" charset="0"/>
                    <a:cs typeface="Calibri" panose="020F0502020204030204" pitchFamily="34" charset="0"/>
                  </a:endParaRPr>
                </a:p>
              </p:txBody>
            </p:sp>
            <p:sp>
              <p:nvSpPr>
                <p:cNvPr id="31" name="Freeform 10128">
                  <a:extLst>
                    <a:ext uri="{FF2B5EF4-FFF2-40B4-BE49-F238E27FC236}">
                      <a16:creationId xmlns:a16="http://schemas.microsoft.com/office/drawing/2014/main" id="{4B1126A1-04DB-03CE-E1D5-A60344F231C7}"/>
                    </a:ext>
                  </a:extLst>
                </p:cNvPr>
                <p:cNvSpPr>
                  <a:spLocks/>
                </p:cNvSpPr>
                <p:nvPr/>
              </p:nvSpPr>
              <p:spPr bwMode="auto">
                <a:xfrm>
                  <a:off x="6755" y="606"/>
                  <a:ext cx="614" cy="1338"/>
                </a:xfrm>
                <a:custGeom>
                  <a:avLst/>
                  <a:gdLst>
                    <a:gd name="T0" fmla="*/ 1059 w 1229"/>
                    <a:gd name="T1" fmla="*/ 0 h 2677"/>
                    <a:gd name="T2" fmla="*/ 1098 w 1229"/>
                    <a:gd name="T3" fmla="*/ 4 h 2677"/>
                    <a:gd name="T4" fmla="*/ 1134 w 1229"/>
                    <a:gd name="T5" fmla="*/ 17 h 2677"/>
                    <a:gd name="T6" fmla="*/ 1164 w 1229"/>
                    <a:gd name="T7" fmla="*/ 38 h 2677"/>
                    <a:gd name="T8" fmla="*/ 1191 w 1229"/>
                    <a:gd name="T9" fmla="*/ 65 h 2677"/>
                    <a:gd name="T10" fmla="*/ 1212 w 1229"/>
                    <a:gd name="T11" fmla="*/ 95 h 2677"/>
                    <a:gd name="T12" fmla="*/ 1225 w 1229"/>
                    <a:gd name="T13" fmla="*/ 131 h 2677"/>
                    <a:gd name="T14" fmla="*/ 1229 w 1229"/>
                    <a:gd name="T15" fmla="*/ 170 h 2677"/>
                    <a:gd name="T16" fmla="*/ 1229 w 1229"/>
                    <a:gd name="T17" fmla="*/ 1648 h 2677"/>
                    <a:gd name="T18" fmla="*/ 1223 w 1229"/>
                    <a:gd name="T19" fmla="*/ 1688 h 2677"/>
                    <a:gd name="T20" fmla="*/ 1210 w 1229"/>
                    <a:gd name="T21" fmla="*/ 1725 h 2677"/>
                    <a:gd name="T22" fmla="*/ 1189 w 1229"/>
                    <a:gd name="T23" fmla="*/ 1758 h 2677"/>
                    <a:gd name="T24" fmla="*/ 1161 w 1229"/>
                    <a:gd name="T25" fmla="*/ 1782 h 2677"/>
                    <a:gd name="T26" fmla="*/ 1161 w 1229"/>
                    <a:gd name="T27" fmla="*/ 2677 h 2677"/>
                    <a:gd name="T28" fmla="*/ 956 w 1229"/>
                    <a:gd name="T29" fmla="*/ 2677 h 2677"/>
                    <a:gd name="T30" fmla="*/ 956 w 1229"/>
                    <a:gd name="T31" fmla="*/ 1818 h 2677"/>
                    <a:gd name="T32" fmla="*/ 346 w 1229"/>
                    <a:gd name="T33" fmla="*/ 1818 h 2677"/>
                    <a:gd name="T34" fmla="*/ 346 w 1229"/>
                    <a:gd name="T35" fmla="*/ 2677 h 2677"/>
                    <a:gd name="T36" fmla="*/ 141 w 1229"/>
                    <a:gd name="T37" fmla="*/ 2677 h 2677"/>
                    <a:gd name="T38" fmla="*/ 141 w 1229"/>
                    <a:gd name="T39" fmla="*/ 1814 h 2677"/>
                    <a:gd name="T40" fmla="*/ 104 w 1229"/>
                    <a:gd name="T41" fmla="*/ 1805 h 2677"/>
                    <a:gd name="T42" fmla="*/ 70 w 1229"/>
                    <a:gd name="T43" fmla="*/ 1784 h 2677"/>
                    <a:gd name="T44" fmla="*/ 41 w 1229"/>
                    <a:gd name="T45" fmla="*/ 1758 h 2677"/>
                    <a:gd name="T46" fmla="*/ 19 w 1229"/>
                    <a:gd name="T47" fmla="*/ 1725 h 2677"/>
                    <a:gd name="T48" fmla="*/ 5 w 1229"/>
                    <a:gd name="T49" fmla="*/ 1689 h 2677"/>
                    <a:gd name="T50" fmla="*/ 0 w 1229"/>
                    <a:gd name="T51" fmla="*/ 1648 h 2677"/>
                    <a:gd name="T52" fmla="*/ 5 w 1229"/>
                    <a:gd name="T53" fmla="*/ 1608 h 2677"/>
                    <a:gd name="T54" fmla="*/ 17 w 1229"/>
                    <a:gd name="T55" fmla="*/ 1574 h 2677"/>
                    <a:gd name="T56" fmla="*/ 37 w 1229"/>
                    <a:gd name="T57" fmla="*/ 1542 h 2677"/>
                    <a:gd name="T58" fmla="*/ 64 w 1229"/>
                    <a:gd name="T59" fmla="*/ 1515 h 2677"/>
                    <a:gd name="T60" fmla="*/ 94 w 1229"/>
                    <a:gd name="T61" fmla="*/ 1495 h 2677"/>
                    <a:gd name="T62" fmla="*/ 130 w 1229"/>
                    <a:gd name="T63" fmla="*/ 1483 h 2677"/>
                    <a:gd name="T64" fmla="*/ 170 w 1229"/>
                    <a:gd name="T65" fmla="*/ 1478 h 2677"/>
                    <a:gd name="T66" fmla="*/ 471 w 1229"/>
                    <a:gd name="T67" fmla="*/ 1478 h 2677"/>
                    <a:gd name="T68" fmla="*/ 537 w 1229"/>
                    <a:gd name="T69" fmla="*/ 1476 h 2677"/>
                    <a:gd name="T70" fmla="*/ 595 w 1229"/>
                    <a:gd name="T71" fmla="*/ 1466 h 2677"/>
                    <a:gd name="T72" fmla="*/ 648 w 1229"/>
                    <a:gd name="T73" fmla="*/ 1453 h 2677"/>
                    <a:gd name="T74" fmla="*/ 694 w 1229"/>
                    <a:gd name="T75" fmla="*/ 1434 h 2677"/>
                    <a:gd name="T76" fmla="*/ 733 w 1229"/>
                    <a:gd name="T77" fmla="*/ 1411 h 2677"/>
                    <a:gd name="T78" fmla="*/ 767 w 1229"/>
                    <a:gd name="T79" fmla="*/ 1387 h 2677"/>
                    <a:gd name="T80" fmla="*/ 796 w 1229"/>
                    <a:gd name="T81" fmla="*/ 1360 h 2677"/>
                    <a:gd name="T82" fmla="*/ 818 w 1229"/>
                    <a:gd name="T83" fmla="*/ 1330 h 2677"/>
                    <a:gd name="T84" fmla="*/ 839 w 1229"/>
                    <a:gd name="T85" fmla="*/ 1300 h 2677"/>
                    <a:gd name="T86" fmla="*/ 854 w 1229"/>
                    <a:gd name="T87" fmla="*/ 1268 h 2677"/>
                    <a:gd name="T88" fmla="*/ 868 w 1229"/>
                    <a:gd name="T89" fmla="*/ 1235 h 2677"/>
                    <a:gd name="T90" fmla="*/ 875 w 1229"/>
                    <a:gd name="T91" fmla="*/ 1205 h 2677"/>
                    <a:gd name="T92" fmla="*/ 883 w 1229"/>
                    <a:gd name="T93" fmla="*/ 1175 h 2677"/>
                    <a:gd name="T94" fmla="*/ 887 w 1229"/>
                    <a:gd name="T95" fmla="*/ 1148 h 2677"/>
                    <a:gd name="T96" fmla="*/ 890 w 1229"/>
                    <a:gd name="T97" fmla="*/ 1122 h 2677"/>
                    <a:gd name="T98" fmla="*/ 890 w 1229"/>
                    <a:gd name="T99" fmla="*/ 1101 h 2677"/>
                    <a:gd name="T100" fmla="*/ 890 w 1229"/>
                    <a:gd name="T101" fmla="*/ 1082 h 2677"/>
                    <a:gd name="T102" fmla="*/ 890 w 1229"/>
                    <a:gd name="T103" fmla="*/ 1069 h 2677"/>
                    <a:gd name="T104" fmla="*/ 890 w 1229"/>
                    <a:gd name="T105" fmla="*/ 1060 h 2677"/>
                    <a:gd name="T106" fmla="*/ 888 w 1229"/>
                    <a:gd name="T107" fmla="*/ 1058 h 2677"/>
                    <a:gd name="T108" fmla="*/ 888 w 1229"/>
                    <a:gd name="T109" fmla="*/ 170 h 2677"/>
                    <a:gd name="T110" fmla="*/ 894 w 1229"/>
                    <a:gd name="T111" fmla="*/ 131 h 2677"/>
                    <a:gd name="T112" fmla="*/ 907 w 1229"/>
                    <a:gd name="T113" fmla="*/ 95 h 2677"/>
                    <a:gd name="T114" fmla="*/ 926 w 1229"/>
                    <a:gd name="T115" fmla="*/ 65 h 2677"/>
                    <a:gd name="T116" fmla="*/ 953 w 1229"/>
                    <a:gd name="T117" fmla="*/ 38 h 2677"/>
                    <a:gd name="T118" fmla="*/ 985 w 1229"/>
                    <a:gd name="T119" fmla="*/ 17 h 2677"/>
                    <a:gd name="T120" fmla="*/ 1021 w 1229"/>
                    <a:gd name="T121" fmla="*/ 4 h 2677"/>
                    <a:gd name="T122" fmla="*/ 1059 w 1229"/>
                    <a:gd name="T123" fmla="*/ 0 h 2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9" h="2677">
                      <a:moveTo>
                        <a:pt x="1059" y="0"/>
                      </a:moveTo>
                      <a:lnTo>
                        <a:pt x="1098" y="4"/>
                      </a:lnTo>
                      <a:lnTo>
                        <a:pt x="1134" y="17"/>
                      </a:lnTo>
                      <a:lnTo>
                        <a:pt x="1164" y="38"/>
                      </a:lnTo>
                      <a:lnTo>
                        <a:pt x="1191" y="65"/>
                      </a:lnTo>
                      <a:lnTo>
                        <a:pt x="1212" y="95"/>
                      </a:lnTo>
                      <a:lnTo>
                        <a:pt x="1225" y="131"/>
                      </a:lnTo>
                      <a:lnTo>
                        <a:pt x="1229" y="170"/>
                      </a:lnTo>
                      <a:lnTo>
                        <a:pt x="1229" y="1648"/>
                      </a:lnTo>
                      <a:lnTo>
                        <a:pt x="1223" y="1688"/>
                      </a:lnTo>
                      <a:lnTo>
                        <a:pt x="1210" y="1725"/>
                      </a:lnTo>
                      <a:lnTo>
                        <a:pt x="1189" y="1758"/>
                      </a:lnTo>
                      <a:lnTo>
                        <a:pt x="1161" y="1782"/>
                      </a:lnTo>
                      <a:lnTo>
                        <a:pt x="1161" y="2677"/>
                      </a:lnTo>
                      <a:lnTo>
                        <a:pt x="956" y="2677"/>
                      </a:lnTo>
                      <a:lnTo>
                        <a:pt x="956" y="1818"/>
                      </a:lnTo>
                      <a:lnTo>
                        <a:pt x="346" y="1818"/>
                      </a:lnTo>
                      <a:lnTo>
                        <a:pt x="346" y="2677"/>
                      </a:lnTo>
                      <a:lnTo>
                        <a:pt x="141" y="2677"/>
                      </a:lnTo>
                      <a:lnTo>
                        <a:pt x="141" y="1814"/>
                      </a:lnTo>
                      <a:lnTo>
                        <a:pt x="104" y="1805"/>
                      </a:lnTo>
                      <a:lnTo>
                        <a:pt x="70" y="1784"/>
                      </a:lnTo>
                      <a:lnTo>
                        <a:pt x="41" y="1758"/>
                      </a:lnTo>
                      <a:lnTo>
                        <a:pt x="19" y="1725"/>
                      </a:lnTo>
                      <a:lnTo>
                        <a:pt x="5" y="1689"/>
                      </a:lnTo>
                      <a:lnTo>
                        <a:pt x="0" y="1648"/>
                      </a:lnTo>
                      <a:lnTo>
                        <a:pt x="5" y="1608"/>
                      </a:lnTo>
                      <a:lnTo>
                        <a:pt x="17" y="1574"/>
                      </a:lnTo>
                      <a:lnTo>
                        <a:pt x="37" y="1542"/>
                      </a:lnTo>
                      <a:lnTo>
                        <a:pt x="64" y="1515"/>
                      </a:lnTo>
                      <a:lnTo>
                        <a:pt x="94" y="1495"/>
                      </a:lnTo>
                      <a:lnTo>
                        <a:pt x="130" y="1483"/>
                      </a:lnTo>
                      <a:lnTo>
                        <a:pt x="170" y="1478"/>
                      </a:lnTo>
                      <a:lnTo>
                        <a:pt x="471" y="1478"/>
                      </a:lnTo>
                      <a:lnTo>
                        <a:pt x="537" y="1476"/>
                      </a:lnTo>
                      <a:lnTo>
                        <a:pt x="595" y="1466"/>
                      </a:lnTo>
                      <a:lnTo>
                        <a:pt x="648" y="1453"/>
                      </a:lnTo>
                      <a:lnTo>
                        <a:pt x="694" y="1434"/>
                      </a:lnTo>
                      <a:lnTo>
                        <a:pt x="733" y="1411"/>
                      </a:lnTo>
                      <a:lnTo>
                        <a:pt x="767" y="1387"/>
                      </a:lnTo>
                      <a:lnTo>
                        <a:pt x="796" y="1360"/>
                      </a:lnTo>
                      <a:lnTo>
                        <a:pt x="818" y="1330"/>
                      </a:lnTo>
                      <a:lnTo>
                        <a:pt x="839" y="1300"/>
                      </a:lnTo>
                      <a:lnTo>
                        <a:pt x="854" y="1268"/>
                      </a:lnTo>
                      <a:lnTo>
                        <a:pt x="868" y="1235"/>
                      </a:lnTo>
                      <a:lnTo>
                        <a:pt x="875" y="1205"/>
                      </a:lnTo>
                      <a:lnTo>
                        <a:pt x="883" y="1175"/>
                      </a:lnTo>
                      <a:lnTo>
                        <a:pt x="887" y="1148"/>
                      </a:lnTo>
                      <a:lnTo>
                        <a:pt x="890" y="1122"/>
                      </a:lnTo>
                      <a:lnTo>
                        <a:pt x="890" y="1101"/>
                      </a:lnTo>
                      <a:lnTo>
                        <a:pt x="890" y="1082"/>
                      </a:lnTo>
                      <a:lnTo>
                        <a:pt x="890" y="1069"/>
                      </a:lnTo>
                      <a:lnTo>
                        <a:pt x="890" y="1060"/>
                      </a:lnTo>
                      <a:lnTo>
                        <a:pt x="888" y="1058"/>
                      </a:lnTo>
                      <a:lnTo>
                        <a:pt x="888" y="170"/>
                      </a:lnTo>
                      <a:lnTo>
                        <a:pt x="894" y="131"/>
                      </a:lnTo>
                      <a:lnTo>
                        <a:pt x="907" y="95"/>
                      </a:lnTo>
                      <a:lnTo>
                        <a:pt x="926" y="65"/>
                      </a:lnTo>
                      <a:lnTo>
                        <a:pt x="953" y="38"/>
                      </a:lnTo>
                      <a:lnTo>
                        <a:pt x="985" y="17"/>
                      </a:lnTo>
                      <a:lnTo>
                        <a:pt x="1021" y="4"/>
                      </a:lnTo>
                      <a:lnTo>
                        <a:pt x="1059"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tx1">
                        <a:lumMod val="50000"/>
                      </a:schemeClr>
                    </a:solidFill>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585181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35573-249E-AC1C-DF2D-EA94A5C192F9}"/>
            </a:ext>
          </a:extLst>
        </p:cNvPr>
        <p:cNvGrpSpPr/>
        <p:nvPr/>
      </p:nvGrpSpPr>
      <p:grpSpPr>
        <a:xfrm>
          <a:off x="0" y="0"/>
          <a:ext cx="0" cy="0"/>
          <a:chOff x="0" y="0"/>
          <a:chExt cx="0" cy="0"/>
        </a:xfrm>
      </p:grpSpPr>
      <p:pic>
        <p:nvPicPr>
          <p:cNvPr id="4" name="Picture 3" descr="A green and blue gradient background&#10;&#10;AI-generated content may be incorrect.">
            <a:extLst>
              <a:ext uri="{FF2B5EF4-FFF2-40B4-BE49-F238E27FC236}">
                <a16:creationId xmlns:a16="http://schemas.microsoft.com/office/drawing/2014/main" id="{B5D059EC-06DB-969D-B573-43768CAEF1BD}"/>
              </a:ext>
            </a:extLst>
          </p:cNvPr>
          <p:cNvPicPr>
            <a:picLocks noChangeAspect="1"/>
          </p:cNvPicPr>
          <p:nvPr/>
        </p:nvPicPr>
        <p:blipFill>
          <a:blip r:embed="rId2"/>
          <a:stretch>
            <a:fillRect/>
          </a:stretch>
        </p:blipFill>
        <p:spPr>
          <a:xfrm>
            <a:off x="2024" y="-1"/>
            <a:ext cx="9141976" cy="5148263"/>
          </a:xfrm>
          <a:prstGeom prst="rect">
            <a:avLst/>
          </a:prstGeom>
        </p:spPr>
      </p:pic>
      <p:sp>
        <p:nvSpPr>
          <p:cNvPr id="5" name="TextBox 4">
            <a:extLst>
              <a:ext uri="{FF2B5EF4-FFF2-40B4-BE49-F238E27FC236}">
                <a16:creationId xmlns:a16="http://schemas.microsoft.com/office/drawing/2014/main" id="{C558D232-91A8-D58E-FBB5-BDDEA3F13679}"/>
              </a:ext>
            </a:extLst>
          </p:cNvPr>
          <p:cNvSpPr txBox="1"/>
          <p:nvPr/>
        </p:nvSpPr>
        <p:spPr>
          <a:xfrm>
            <a:off x="486197" y="3625026"/>
            <a:ext cx="5688180" cy="523220"/>
          </a:xfrm>
          <a:prstGeom prst="rect">
            <a:avLst/>
          </a:prstGeom>
          <a:noFill/>
        </p:spPr>
        <p:txBody>
          <a:bodyPr wrap="square" rtlCol="0">
            <a:spAutoFit/>
          </a:bodyPr>
          <a:lstStyle/>
          <a:p>
            <a:r>
              <a:rPr lang="en-US" sz="2800" b="1" dirty="0">
                <a:solidFill>
                  <a:schemeClr val="bg1"/>
                </a:solidFill>
              </a:rPr>
              <a:t>HR/PR Dev Team effort</a:t>
            </a:r>
          </a:p>
        </p:txBody>
      </p:sp>
    </p:spTree>
    <p:extLst>
      <p:ext uri="{BB962C8B-B14F-4D97-AF65-F5344CB8AC3E}">
        <p14:creationId xmlns:p14="http://schemas.microsoft.com/office/powerpoint/2010/main" val="3889771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2B2A6-A6C9-0649-B479-38F9B78CA3F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EFC4504-5FB8-998A-1143-59B3EB79C59E}"/>
              </a:ext>
            </a:extLst>
          </p:cNvPr>
          <p:cNvSpPr>
            <a:spLocks noGrp="1"/>
          </p:cNvSpPr>
          <p:nvPr>
            <p:ph type="title"/>
          </p:nvPr>
        </p:nvSpPr>
        <p:spPr>
          <a:xfrm>
            <a:off x="249425" y="77507"/>
            <a:ext cx="8161711" cy="481013"/>
          </a:xfrm>
        </p:spPr>
        <p:txBody>
          <a:bodyPr/>
          <a:lstStyle/>
          <a:p>
            <a:r>
              <a:rPr lang="en-GB" dirty="0"/>
              <a:t>HR/PR Dev Team effort</a:t>
            </a:r>
          </a:p>
        </p:txBody>
      </p:sp>
      <p:graphicFrame>
        <p:nvGraphicFramePr>
          <p:cNvPr id="2" name="Chart 1">
            <a:extLst>
              <a:ext uri="{FF2B5EF4-FFF2-40B4-BE49-F238E27FC236}">
                <a16:creationId xmlns:a16="http://schemas.microsoft.com/office/drawing/2014/main" id="{28E864D5-511E-8422-DEAA-C49F47C8FF52}"/>
              </a:ext>
            </a:extLst>
          </p:cNvPr>
          <p:cNvGraphicFramePr/>
          <p:nvPr/>
        </p:nvGraphicFramePr>
        <p:xfrm>
          <a:off x="2126157" y="815285"/>
          <a:ext cx="4891685" cy="351769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15492141"/>
      </p:ext>
    </p:extLst>
  </p:cSld>
  <p:clrMapOvr>
    <a:masterClrMapping/>
  </p:clrMapOvr>
</p:sld>
</file>

<file path=ppt/theme/theme1.xml><?xml version="1.0" encoding="utf-8"?>
<a:theme xmlns:a="http://schemas.openxmlformats.org/drawingml/2006/main" name="Title Slides">
  <a:themeElements>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Index Slides">
  <a:themeElements>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1_Content Slides">
  <a:themeElements>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df4a731-93ff-406d-a620-15b1bf40924e">
      <Terms xmlns="http://schemas.microsoft.com/office/infopath/2007/PartnerControls"/>
    </lcf76f155ced4ddcb4097134ff3c332f>
    <TaxCatchAll xmlns="0da1b1ea-57f8-42a3-9452-6fd3afa3683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1526535982E0443A6E0719C632355E6" ma:contentTypeVersion="14" ma:contentTypeDescription="Create a new document." ma:contentTypeScope="" ma:versionID="cca93facae4cc5eb7e857572e304d040">
  <xsd:schema xmlns:xsd="http://www.w3.org/2001/XMLSchema" xmlns:xs="http://www.w3.org/2001/XMLSchema" xmlns:p="http://schemas.microsoft.com/office/2006/metadata/properties" xmlns:ns2="4df4a731-93ff-406d-a620-15b1bf40924e" xmlns:ns3="0da1b1ea-57f8-42a3-9452-6fd3afa36837" xmlns:ns4="d937f384-8e0c-488f-ad07-f909586f6b99" targetNamespace="http://schemas.microsoft.com/office/2006/metadata/properties" ma:root="true" ma:fieldsID="da0cf8c291bad6d2d77954c9558520ba" ns2:_="" ns3:_="" ns4:_="">
    <xsd:import namespace="4df4a731-93ff-406d-a620-15b1bf40924e"/>
    <xsd:import namespace="0da1b1ea-57f8-42a3-9452-6fd3afa36837"/>
    <xsd:import namespace="d937f384-8e0c-488f-ad07-f909586f6b99"/>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4:SharedWithUsers" minOccurs="0"/>
                <xsd:element ref="ns4: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f4a731-93ff-406d-a620-15b1bf4092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4ee7717-240c-4a63-80e0-133444852a4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a1b1ea-57f8-42a3-9452-6fd3afa3683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5e89b66-cf38-45b5-9c74-ec9408b7ad54}" ma:internalName="TaxCatchAll" ma:showField="CatchAllData" ma:web="0da1b1ea-57f8-42a3-9452-6fd3afa3683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937f384-8e0c-488f-ad07-f909586f6b9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B05F0ED-5EBF-4CCC-B515-6685F9C4C01A}">
  <ds:schemaRefs>
    <ds:schemaRef ds:uri="http://schemas.microsoft.com/office/2006/metadata/properties"/>
    <ds:schemaRef ds:uri="http://schemas.microsoft.com/office/infopath/2007/PartnerControls"/>
    <ds:schemaRef ds:uri="4df4a731-93ff-406d-a620-15b1bf40924e"/>
    <ds:schemaRef ds:uri="0da1b1ea-57f8-42a3-9452-6fd3afa36837"/>
  </ds:schemaRefs>
</ds:datastoreItem>
</file>

<file path=customXml/itemProps2.xml><?xml version="1.0" encoding="utf-8"?>
<ds:datastoreItem xmlns:ds="http://schemas.openxmlformats.org/officeDocument/2006/customXml" ds:itemID="{439AD385-07EC-423B-BE01-86804F52CB7A}">
  <ds:schemaRefs>
    <ds:schemaRef ds:uri="http://schemas.microsoft.com/sharepoint/v3/contenttype/forms"/>
  </ds:schemaRefs>
</ds:datastoreItem>
</file>

<file path=customXml/itemProps3.xml><?xml version="1.0" encoding="utf-8"?>
<ds:datastoreItem xmlns:ds="http://schemas.openxmlformats.org/officeDocument/2006/customXml" ds:itemID="{42845728-61D2-4D0F-BC1E-44A2B8E650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f4a731-93ff-406d-a620-15b1bf40924e"/>
    <ds:schemaRef ds:uri="0da1b1ea-57f8-42a3-9452-6fd3afa36837"/>
    <ds:schemaRef ds:uri="d937f384-8e0c-488f-ad07-f909586f6b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1235</TotalTime>
  <Words>436</Words>
  <Application>Microsoft Office PowerPoint</Application>
  <PresentationFormat>Custom</PresentationFormat>
  <Paragraphs>83</Paragraphs>
  <Slides>17</Slides>
  <Notes>3</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17</vt:i4>
      </vt:variant>
    </vt:vector>
  </HeadingPairs>
  <TitlesOfParts>
    <vt:vector size="23" baseType="lpstr">
      <vt:lpstr>Arial</vt:lpstr>
      <vt:lpstr>Calibri</vt:lpstr>
      <vt:lpstr>Wingdings</vt:lpstr>
      <vt:lpstr>Title Slides</vt:lpstr>
      <vt:lpstr>Index Slides</vt:lpstr>
      <vt:lpstr>1_Content Slides</vt:lpstr>
      <vt:lpstr>ITS HR/Payroll</vt:lpstr>
      <vt:lpstr>DISCLAIMER</vt:lpstr>
      <vt:lpstr>PowerPoint Presentation</vt:lpstr>
      <vt:lpstr>PowerPoint Presentation</vt:lpstr>
      <vt:lpstr>WE have </vt:lpstr>
      <vt:lpstr>PowerPoint Presentation</vt:lpstr>
      <vt:lpstr>Main Factors and Focus</vt:lpstr>
      <vt:lpstr>PowerPoint Presentation</vt:lpstr>
      <vt:lpstr>HR/PR Dev Team effort</vt:lpstr>
      <vt:lpstr>PowerPoint Presentation</vt:lpstr>
      <vt:lpstr>System Changes 2024</vt:lpstr>
      <vt:lpstr>PowerPoint Presentation</vt:lpstr>
      <vt:lpstr>Possible Items in Roadmap</vt:lpstr>
      <vt:lpstr>PowerPoint Presentation</vt:lpstr>
      <vt:lpstr>Explore the Future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User;mbali.mbhele@adaptit.com</dc:creator>
  <cp:lastModifiedBy>Letlotlo More</cp:lastModifiedBy>
  <cp:revision>160</cp:revision>
  <dcterms:created xsi:type="dcterms:W3CDTF">2023-07-06T09:53:04Z</dcterms:created>
  <dcterms:modified xsi:type="dcterms:W3CDTF">2025-03-08T13:41:16Z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0x010100A1526535982E0443A6E0719C632355E6</vt:lpwstr>
  </property>
</Properties>
</file>